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9" r:id="rId2"/>
  </p:sldMasterIdLst>
  <p:notesMasterIdLst>
    <p:notesMasterId r:id="rId13"/>
  </p:notesMasterIdLst>
  <p:sldIdLst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8288000" cy="10287000"/>
  <p:notesSz cx="9928225" cy="1435735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Tahoma" panose="020B0604030504040204" pitchFamily="3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295">
          <p15:clr>
            <a:srgbClr val="A4A3A4"/>
          </p15:clr>
        </p15:guide>
        <p15:guide id="2" orient="horz" pos="229">
          <p15:clr>
            <a:srgbClr val="A4A3A4"/>
          </p15:clr>
        </p15:guide>
        <p15:guide id="3" orient="horz" pos="949">
          <p15:clr>
            <a:srgbClr val="A4A3A4"/>
          </p15:clr>
        </p15:guide>
        <p15:guide id="4" orient="horz" pos="2149">
          <p15:clr>
            <a:srgbClr val="A4A3A4"/>
          </p15:clr>
        </p15:guide>
        <p15:guide id="5" pos="6227">
          <p15:clr>
            <a:srgbClr val="A4A3A4"/>
          </p15:clr>
        </p15:guide>
        <p15:guide id="6" pos="11192">
          <p15:clr>
            <a:srgbClr val="A4A3A4"/>
          </p15:clr>
        </p15:guide>
        <p15:guide id="7" orient="horz" pos="2738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gQkuqxQR/HOyAmcmlfHVH3nNGj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C59BA2-2000-4B58-B44A-5548F937C2F5}">
  <a:tblStyle styleId="{35C59BA2-2000-4B58-B44A-5548F937C2F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224" y="68"/>
      </p:cViewPr>
      <p:guideLst>
        <p:guide orient="horz" pos="6295"/>
        <p:guide orient="horz" pos="229"/>
        <p:guide orient="horz" pos="949"/>
        <p:guide orient="horz" pos="2149"/>
        <p:guide pos="6227"/>
        <p:guide pos="11192"/>
        <p:guide orient="horz" pos="27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7" y="2"/>
            <a:ext cx="4302231" cy="72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75" tIns="66300" rIns="132675" bIns="663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23704" y="2"/>
            <a:ext cx="4302231" cy="72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75" tIns="66300" rIns="132675" bIns="663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59252" y="1795463"/>
            <a:ext cx="8609700" cy="484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2823" y="6909482"/>
            <a:ext cx="7942580" cy="5653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75" tIns="66300" rIns="132675" bIns="663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7" y="13636992"/>
            <a:ext cx="4302231" cy="720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75" tIns="66300" rIns="132675" bIns="663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23704" y="13636992"/>
            <a:ext cx="4302231" cy="720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2675" tIns="66300" rIns="132675" bIns="663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ru-RU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94bf7d4cd6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795463"/>
            <a:ext cx="8610600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94bf7d4cd6_1_67:notes"/>
          <p:cNvSpPr txBox="1">
            <a:spLocks noGrp="1"/>
          </p:cNvSpPr>
          <p:nvPr>
            <p:ph type="body" idx="1"/>
          </p:nvPr>
        </p:nvSpPr>
        <p:spPr>
          <a:xfrm>
            <a:off x="992823" y="6909482"/>
            <a:ext cx="7942500" cy="5653200"/>
          </a:xfrm>
          <a:prstGeom prst="rect">
            <a:avLst/>
          </a:prstGeom>
        </p:spPr>
        <p:txBody>
          <a:bodyPr spcFirstLastPara="1" wrap="square" lIns="132675" tIns="66300" rIns="132675" bIns="66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194bf7d4cd6_1_67:notes"/>
          <p:cNvSpPr txBox="1">
            <a:spLocks noGrp="1"/>
          </p:cNvSpPr>
          <p:nvPr>
            <p:ph type="sldNum" idx="12"/>
          </p:nvPr>
        </p:nvSpPr>
        <p:spPr>
          <a:xfrm>
            <a:off x="5623704" y="13636992"/>
            <a:ext cx="4302300" cy="720300"/>
          </a:xfrm>
          <a:prstGeom prst="rect">
            <a:avLst/>
          </a:prstGeom>
        </p:spPr>
        <p:txBody>
          <a:bodyPr spcFirstLastPara="1" wrap="square" lIns="132675" tIns="66300" rIns="132675" bIns="66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94bf7d4cd6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795463"/>
            <a:ext cx="8610600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94bf7d4cd6_1_17:notes"/>
          <p:cNvSpPr txBox="1">
            <a:spLocks noGrp="1"/>
          </p:cNvSpPr>
          <p:nvPr>
            <p:ph type="body" idx="1"/>
          </p:nvPr>
        </p:nvSpPr>
        <p:spPr>
          <a:xfrm>
            <a:off x="992823" y="6909482"/>
            <a:ext cx="7942500" cy="5653200"/>
          </a:xfrm>
          <a:prstGeom prst="rect">
            <a:avLst/>
          </a:prstGeom>
        </p:spPr>
        <p:txBody>
          <a:bodyPr spcFirstLastPara="1" wrap="square" lIns="132675" tIns="66300" rIns="132675" bIns="66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194bf7d4cd6_1_17:notes"/>
          <p:cNvSpPr txBox="1">
            <a:spLocks noGrp="1"/>
          </p:cNvSpPr>
          <p:nvPr>
            <p:ph type="sldNum" idx="12"/>
          </p:nvPr>
        </p:nvSpPr>
        <p:spPr>
          <a:xfrm>
            <a:off x="5623704" y="13636992"/>
            <a:ext cx="4302300" cy="720300"/>
          </a:xfrm>
          <a:prstGeom prst="rect">
            <a:avLst/>
          </a:prstGeom>
        </p:spPr>
        <p:txBody>
          <a:bodyPr spcFirstLastPara="1" wrap="square" lIns="132675" tIns="66300" rIns="132675" bIns="66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94bf7d4cd6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795463"/>
            <a:ext cx="8610600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94bf7d4cd6_1_34:notes"/>
          <p:cNvSpPr txBox="1">
            <a:spLocks noGrp="1"/>
          </p:cNvSpPr>
          <p:nvPr>
            <p:ph type="body" idx="1"/>
          </p:nvPr>
        </p:nvSpPr>
        <p:spPr>
          <a:xfrm>
            <a:off x="992823" y="6909482"/>
            <a:ext cx="7942500" cy="5653200"/>
          </a:xfrm>
          <a:prstGeom prst="rect">
            <a:avLst/>
          </a:prstGeom>
        </p:spPr>
        <p:txBody>
          <a:bodyPr spcFirstLastPara="1" wrap="square" lIns="132675" tIns="66300" rIns="132675" bIns="66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194bf7d4cd6_1_34:notes"/>
          <p:cNvSpPr txBox="1">
            <a:spLocks noGrp="1"/>
          </p:cNvSpPr>
          <p:nvPr>
            <p:ph type="sldNum" idx="12"/>
          </p:nvPr>
        </p:nvSpPr>
        <p:spPr>
          <a:xfrm>
            <a:off x="5623704" y="13636992"/>
            <a:ext cx="4302300" cy="720300"/>
          </a:xfrm>
          <a:prstGeom prst="rect">
            <a:avLst/>
          </a:prstGeom>
        </p:spPr>
        <p:txBody>
          <a:bodyPr spcFirstLastPara="1" wrap="square" lIns="132675" tIns="66300" rIns="132675" bIns="66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94bf7d4cd6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795463"/>
            <a:ext cx="8610600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94bf7d4cd6_1_45:notes"/>
          <p:cNvSpPr txBox="1">
            <a:spLocks noGrp="1"/>
          </p:cNvSpPr>
          <p:nvPr>
            <p:ph type="body" idx="1"/>
          </p:nvPr>
        </p:nvSpPr>
        <p:spPr>
          <a:xfrm>
            <a:off x="992823" y="6909482"/>
            <a:ext cx="7942500" cy="5653200"/>
          </a:xfrm>
          <a:prstGeom prst="rect">
            <a:avLst/>
          </a:prstGeom>
        </p:spPr>
        <p:txBody>
          <a:bodyPr spcFirstLastPara="1" wrap="square" lIns="132675" tIns="66300" rIns="132675" bIns="66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194bf7d4cd6_1_45:notes"/>
          <p:cNvSpPr txBox="1">
            <a:spLocks noGrp="1"/>
          </p:cNvSpPr>
          <p:nvPr>
            <p:ph type="sldNum" idx="12"/>
          </p:nvPr>
        </p:nvSpPr>
        <p:spPr>
          <a:xfrm>
            <a:off x="5623704" y="13636992"/>
            <a:ext cx="4302300" cy="720300"/>
          </a:xfrm>
          <a:prstGeom prst="rect">
            <a:avLst/>
          </a:prstGeom>
        </p:spPr>
        <p:txBody>
          <a:bodyPr spcFirstLastPara="1" wrap="square" lIns="132675" tIns="66300" rIns="132675" bIns="66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94bf7d4cd6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795463"/>
            <a:ext cx="8610600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94bf7d4cd6_1_54:notes"/>
          <p:cNvSpPr txBox="1">
            <a:spLocks noGrp="1"/>
          </p:cNvSpPr>
          <p:nvPr>
            <p:ph type="body" idx="1"/>
          </p:nvPr>
        </p:nvSpPr>
        <p:spPr>
          <a:xfrm>
            <a:off x="992823" y="6909482"/>
            <a:ext cx="7942500" cy="5653200"/>
          </a:xfrm>
          <a:prstGeom prst="rect">
            <a:avLst/>
          </a:prstGeom>
        </p:spPr>
        <p:txBody>
          <a:bodyPr spcFirstLastPara="1" wrap="square" lIns="132675" tIns="66300" rIns="132675" bIns="66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194bf7d4cd6_1_54:notes"/>
          <p:cNvSpPr txBox="1">
            <a:spLocks noGrp="1"/>
          </p:cNvSpPr>
          <p:nvPr>
            <p:ph type="sldNum" idx="12"/>
          </p:nvPr>
        </p:nvSpPr>
        <p:spPr>
          <a:xfrm>
            <a:off x="5623704" y="13636992"/>
            <a:ext cx="4302300" cy="720300"/>
          </a:xfrm>
          <a:prstGeom prst="rect">
            <a:avLst/>
          </a:prstGeom>
        </p:spPr>
        <p:txBody>
          <a:bodyPr spcFirstLastPara="1" wrap="square" lIns="132675" tIns="66300" rIns="132675" bIns="66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94bf7d4cd6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795463"/>
            <a:ext cx="8610600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94bf7d4cd6_1_79:notes"/>
          <p:cNvSpPr txBox="1">
            <a:spLocks noGrp="1"/>
          </p:cNvSpPr>
          <p:nvPr>
            <p:ph type="body" idx="1"/>
          </p:nvPr>
        </p:nvSpPr>
        <p:spPr>
          <a:xfrm>
            <a:off x="992823" y="6909482"/>
            <a:ext cx="7942500" cy="5653200"/>
          </a:xfrm>
          <a:prstGeom prst="rect">
            <a:avLst/>
          </a:prstGeom>
        </p:spPr>
        <p:txBody>
          <a:bodyPr spcFirstLastPara="1" wrap="square" lIns="132675" tIns="66300" rIns="132675" bIns="66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g194bf7d4cd6_1_79:notes"/>
          <p:cNvSpPr txBox="1">
            <a:spLocks noGrp="1"/>
          </p:cNvSpPr>
          <p:nvPr>
            <p:ph type="sldNum" idx="12"/>
          </p:nvPr>
        </p:nvSpPr>
        <p:spPr>
          <a:xfrm>
            <a:off x="5623704" y="13636992"/>
            <a:ext cx="4302300" cy="720300"/>
          </a:xfrm>
          <a:prstGeom prst="rect">
            <a:avLst/>
          </a:prstGeom>
        </p:spPr>
        <p:txBody>
          <a:bodyPr spcFirstLastPara="1" wrap="square" lIns="132675" tIns="66300" rIns="132675" bIns="66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94bf7d4cd6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795463"/>
            <a:ext cx="8610600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94bf7d4cd6_1_96:notes"/>
          <p:cNvSpPr txBox="1">
            <a:spLocks noGrp="1"/>
          </p:cNvSpPr>
          <p:nvPr>
            <p:ph type="body" idx="1"/>
          </p:nvPr>
        </p:nvSpPr>
        <p:spPr>
          <a:xfrm>
            <a:off x="992823" y="6909482"/>
            <a:ext cx="7942500" cy="5653200"/>
          </a:xfrm>
          <a:prstGeom prst="rect">
            <a:avLst/>
          </a:prstGeom>
        </p:spPr>
        <p:txBody>
          <a:bodyPr spcFirstLastPara="1" wrap="square" lIns="132675" tIns="66300" rIns="132675" bIns="66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194bf7d4cd6_1_96:notes"/>
          <p:cNvSpPr txBox="1">
            <a:spLocks noGrp="1"/>
          </p:cNvSpPr>
          <p:nvPr>
            <p:ph type="sldNum" idx="12"/>
          </p:nvPr>
        </p:nvSpPr>
        <p:spPr>
          <a:xfrm>
            <a:off x="5623704" y="13636992"/>
            <a:ext cx="4302300" cy="720300"/>
          </a:xfrm>
          <a:prstGeom prst="rect">
            <a:avLst/>
          </a:prstGeom>
        </p:spPr>
        <p:txBody>
          <a:bodyPr spcFirstLastPara="1" wrap="square" lIns="132675" tIns="66300" rIns="132675" bIns="66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94bf7d4cd6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795463"/>
            <a:ext cx="8610600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94bf7d4cd6_1_105:notes"/>
          <p:cNvSpPr txBox="1">
            <a:spLocks noGrp="1"/>
          </p:cNvSpPr>
          <p:nvPr>
            <p:ph type="body" idx="1"/>
          </p:nvPr>
        </p:nvSpPr>
        <p:spPr>
          <a:xfrm>
            <a:off x="992823" y="6909482"/>
            <a:ext cx="7942500" cy="5653200"/>
          </a:xfrm>
          <a:prstGeom prst="rect">
            <a:avLst/>
          </a:prstGeom>
        </p:spPr>
        <p:txBody>
          <a:bodyPr spcFirstLastPara="1" wrap="square" lIns="132675" tIns="66300" rIns="132675" bIns="66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194bf7d4cd6_1_105:notes"/>
          <p:cNvSpPr txBox="1">
            <a:spLocks noGrp="1"/>
          </p:cNvSpPr>
          <p:nvPr>
            <p:ph type="sldNum" idx="12"/>
          </p:nvPr>
        </p:nvSpPr>
        <p:spPr>
          <a:xfrm>
            <a:off x="5623704" y="13636992"/>
            <a:ext cx="4302300" cy="720300"/>
          </a:xfrm>
          <a:prstGeom prst="rect">
            <a:avLst/>
          </a:prstGeom>
        </p:spPr>
        <p:txBody>
          <a:bodyPr spcFirstLastPara="1" wrap="square" lIns="132675" tIns="66300" rIns="132675" bIns="66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94bf7d4cd6_1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795463"/>
            <a:ext cx="8610600" cy="4843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94bf7d4cd6_1_154:notes"/>
          <p:cNvSpPr txBox="1">
            <a:spLocks noGrp="1"/>
          </p:cNvSpPr>
          <p:nvPr>
            <p:ph type="body" idx="1"/>
          </p:nvPr>
        </p:nvSpPr>
        <p:spPr>
          <a:xfrm>
            <a:off x="992823" y="6909482"/>
            <a:ext cx="7942500" cy="5653200"/>
          </a:xfrm>
          <a:prstGeom prst="rect">
            <a:avLst/>
          </a:prstGeom>
        </p:spPr>
        <p:txBody>
          <a:bodyPr spcFirstLastPara="1" wrap="square" lIns="132675" tIns="66300" rIns="132675" bIns="66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194bf7d4cd6_1_154:notes"/>
          <p:cNvSpPr txBox="1">
            <a:spLocks noGrp="1"/>
          </p:cNvSpPr>
          <p:nvPr>
            <p:ph type="sldNum" idx="12"/>
          </p:nvPr>
        </p:nvSpPr>
        <p:spPr>
          <a:xfrm>
            <a:off x="5623704" y="13636992"/>
            <a:ext cx="4302300" cy="720300"/>
          </a:xfrm>
          <a:prstGeom prst="rect">
            <a:avLst/>
          </a:prstGeom>
        </p:spPr>
        <p:txBody>
          <a:bodyPr spcFirstLastPara="1" wrap="square" lIns="132675" tIns="66300" rIns="132675" bIns="663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13672415" y="9534539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7" name="Google Shape;1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6260" y="365453"/>
            <a:ext cx="1524509" cy="527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2">
          <p15:clr>
            <a:srgbClr val="FBAE40"/>
          </p15:clr>
        </p15:guide>
        <p15:guide id="2" orient="horz" pos="46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4C81E-46B4-45DC-A08C-37A91BBCB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B36542C-0708-4893-A291-19C7FE022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07EA64-F0BD-4ABF-B1C4-19F2218DE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3B47-F5F9-4523-961F-77DA3BE4D7D0}" type="datetimeFigureOut">
              <a:rPr lang="ru-RU" smtClean="0"/>
              <a:t>12.07.2024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F301E3-3483-402B-82E3-48B1E755D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D862E0-45FC-44F2-AF3D-A6B091AA7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6832-ED2F-4DFA-B370-480E2B7B0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963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AB0F3-6673-4B0B-ACA2-28F99CC3D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165521-0B83-42D4-83B6-949B46E0F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10554D-0D50-4E0B-B8EB-28C81B502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3B47-F5F9-4523-961F-77DA3BE4D7D0}" type="datetimeFigureOut">
              <a:rPr lang="ru-RU" smtClean="0"/>
              <a:t>12.07.2024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B40C0E-CC6D-4BC3-9CDE-97F6A7C99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8977C7-FBBD-480E-8452-335C26861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6832-ED2F-4DFA-B370-480E2B7B0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453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73906-9A7B-43A8-92B2-A9EF75D92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BF80DC-3CDF-42ED-8078-55A9149F0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6FFBF4-031C-4827-94BB-9DE6714B0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3B47-F5F9-4523-961F-77DA3BE4D7D0}" type="datetimeFigureOut">
              <a:rPr lang="ru-RU" smtClean="0"/>
              <a:t>12.07.2024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96C663-7B1C-454B-AD64-E528C0A8C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FA733E-76C9-407F-87DC-C73FCF2D8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6832-ED2F-4DFA-B370-480E2B7B0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819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81F8B-A445-44DA-8729-CA6384BF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2A7BE8-6B7C-4889-900A-E59884B28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00E4E4-931F-4886-9326-D6247BECB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F16570-9D0B-4BEC-9015-CC1B17AFD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3B47-F5F9-4523-961F-77DA3BE4D7D0}" type="datetimeFigureOut">
              <a:rPr lang="ru-RU" smtClean="0"/>
              <a:t>12.07.2024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35B38A-CC67-4C66-8584-81A70F886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5EF3D9-D1DA-4792-90A2-1CBD7DA62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6832-ED2F-4DFA-B370-480E2B7B0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35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F3C0D-6A65-4636-A47B-8AA82A35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B24460-4FCC-4DB5-84E9-A394525CF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EBDBC7-61E0-4BF4-B541-A689DC0A6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2251068-EC56-4AF5-BCF6-BF692923D5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812B8DD-87FF-496E-8E9A-C4305ADB1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29634A-C400-4E2F-8928-F5338FB89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3B47-F5F9-4523-961F-77DA3BE4D7D0}" type="datetimeFigureOut">
              <a:rPr lang="ru-RU" smtClean="0"/>
              <a:t>12.07.2024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AE7E12-D847-4F0B-9DC6-CAFBD2555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EEFD8B1-69A1-4998-BD34-6EE82C2FD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6832-ED2F-4DFA-B370-480E2B7B0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082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4095D-FAA2-4C52-AD28-472C32DE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7739BEF-13A7-4DAA-859E-6D432116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3B47-F5F9-4523-961F-77DA3BE4D7D0}" type="datetimeFigureOut">
              <a:rPr lang="ru-RU" smtClean="0"/>
              <a:t>12.07.2024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9C5E45-943E-433F-9BED-8CB295AA5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AB6E05-5FFE-4B2E-9E82-ADEE5B901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6832-ED2F-4DFA-B370-480E2B7B0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123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DC1F9E-F674-4936-B2ED-431549013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3B47-F5F9-4523-961F-77DA3BE4D7D0}" type="datetimeFigureOut">
              <a:rPr lang="ru-RU" smtClean="0"/>
              <a:t>12.07.2024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B1457C4-63E3-4859-BE0B-7CEA444F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5D4601-2B37-4190-B679-7E573E5F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6832-ED2F-4DFA-B370-480E2B7B0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109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14A6C-EE3D-4836-9C3E-A838D21D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722413-9292-40AA-B576-A25E17A9A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B3D5CF-1B7C-4ACE-BBA7-9E8F447C2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7EE0D8-CA9E-4D6C-B568-BE9B50BC2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3B47-F5F9-4523-961F-77DA3BE4D7D0}" type="datetimeFigureOut">
              <a:rPr lang="ru-RU" smtClean="0"/>
              <a:t>12.07.2024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5261FA-DB71-4AAB-AE80-747716AA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8EC61D-E128-411F-BCBC-06A13A4FE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6832-ED2F-4DFA-B370-480E2B7B0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329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9ECB4-4CEB-4B7D-8A7B-122382096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2E9116-F803-4B71-917F-F446E345DD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C03A9-10B3-4725-A7D8-44A850032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001528-56DE-4F5D-8719-FB6210313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3B47-F5F9-4523-961F-77DA3BE4D7D0}" type="datetimeFigureOut">
              <a:rPr lang="ru-RU" smtClean="0"/>
              <a:t>12.07.2024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5834B0-AC5E-4E33-A4DA-F73A4D745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A4FDC3-4D21-4918-8F81-D6B0E2DDB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6832-ED2F-4DFA-B370-480E2B7B0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747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BE7F-E8A5-4F1E-AD59-F78421AC6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83FF39-00FD-422D-84DB-D9748C5061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CC9E7C-8EE1-43BC-B80F-BF25D420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3B47-F5F9-4523-961F-77DA3BE4D7D0}" type="datetimeFigureOut">
              <a:rPr lang="ru-RU" smtClean="0"/>
              <a:t>12.07.2024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863275-54F7-430E-9EE8-B03B97C00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C1B59E-2991-4FAC-B361-1A3305DD6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6832-ED2F-4DFA-B370-480E2B7B0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63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8"/>
          <p:cNvSpPr txBox="1">
            <a:spLocks noGrp="1"/>
          </p:cNvSpPr>
          <p:nvPr>
            <p:ph type="ctrTitle"/>
          </p:nvPr>
        </p:nvSpPr>
        <p:spPr>
          <a:xfrm>
            <a:off x="956541" y="368976"/>
            <a:ext cx="84537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4"/>
              <a:buFont typeface="Arial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ubTitle" idx="1"/>
          </p:nvPr>
        </p:nvSpPr>
        <p:spPr>
          <a:xfrm>
            <a:off x="956260" y="1130778"/>
            <a:ext cx="13716000" cy="24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3742"/>
              <a:buNone/>
              <a:defRPr sz="1800"/>
            </a:lvl1pPr>
            <a:lvl2pPr lvl="1" algn="ctr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3118"/>
            </a:lvl2pPr>
            <a:lvl3pPr lvl="2" algn="ctr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None/>
              <a:defRPr sz="2806"/>
            </a:lvl3pPr>
            <a:lvl4pPr lvl="3" algn="ctr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/>
            </a:lvl4pPr>
            <a:lvl5pPr lvl="4" algn="ctr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/>
            </a:lvl5pPr>
            <a:lvl6pPr lvl="5" algn="ctr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/>
            </a:lvl6pPr>
            <a:lvl7pPr lvl="6" algn="ctr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/>
            </a:lvl7pPr>
            <a:lvl8pPr lvl="7" algn="ctr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/>
            </a:lvl8pPr>
            <a:lvl9pPr lvl="8" algn="ctr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sldNum" idx="12"/>
          </p:nvPr>
        </p:nvSpPr>
        <p:spPr>
          <a:xfrm>
            <a:off x="13672415" y="9534539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2" name="Google Shape;2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20673" y="365453"/>
            <a:ext cx="1524509" cy="527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3;p18"/>
          <p:cNvGrpSpPr/>
          <p:nvPr/>
        </p:nvGrpSpPr>
        <p:grpSpPr>
          <a:xfrm>
            <a:off x="10682415" y="464155"/>
            <a:ext cx="4743154" cy="336771"/>
            <a:chOff x="8831362" y="482439"/>
            <a:chExt cx="3921258" cy="350037"/>
          </a:xfrm>
        </p:grpSpPr>
        <p:pic>
          <p:nvPicPr>
            <p:cNvPr id="24" name="Google Shape;24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939719" y="566571"/>
              <a:ext cx="377856" cy="181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31362" y="517741"/>
              <a:ext cx="684611" cy="279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706971" y="572129"/>
              <a:ext cx="342986" cy="170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199194" y="603704"/>
              <a:ext cx="591288" cy="1075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18"/>
            <p:cNvPicPr preferRelativeResize="0"/>
            <p:nvPr/>
          </p:nvPicPr>
          <p:blipFill rotWithShape="1">
            <a:blip r:embed="rId7">
              <a:alphaModFix amt="35000"/>
            </a:blip>
            <a:srcRect/>
            <a:stretch/>
          </p:blipFill>
          <p:spPr>
            <a:xfrm>
              <a:off x="12466814" y="482439"/>
              <a:ext cx="285806" cy="3500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18" descr="Изображение выглядит как текст&#10;&#10;Автоматически созданное описание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665210" y="517300"/>
              <a:ext cx="892524" cy="28031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2">
          <p15:clr>
            <a:srgbClr val="FBAE40"/>
          </p15:clr>
        </p15:guide>
        <p15:guide id="2" orient="horz" pos="46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16BF89-04F7-4CDC-87DC-C821D0E95B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292023-EFAD-4C85-8171-530DBC8FA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6A640A-A3EF-4E0D-A5AC-4CE1BF3A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3B47-F5F9-4523-961F-77DA3BE4D7D0}" type="datetimeFigureOut">
              <a:rPr lang="ru-RU" smtClean="0"/>
              <a:t>12.07.2024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0A424C-10D4-405D-AB9C-B72BC9B52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9FCEA0-9F20-406C-8DB1-626E2851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C6832-ED2F-4DFA-B370-480E2B7B0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087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>
            <a:spLocks noGrp="1"/>
          </p:cNvSpPr>
          <p:nvPr>
            <p:ph type="title"/>
          </p:nvPr>
        </p:nvSpPr>
        <p:spPr>
          <a:xfrm>
            <a:off x="1259682" y="547690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1259684" y="2521748"/>
            <a:ext cx="7736700" cy="12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3742"/>
              <a:buNone/>
              <a:defRPr sz="3741" b="1"/>
            </a:lvl1pPr>
            <a:lvl2pPr marL="914400" lvl="1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3118" b="1"/>
            </a:lvl2pPr>
            <a:lvl3pPr marL="1371600" lvl="2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None/>
              <a:defRPr sz="2806" b="1"/>
            </a:lvl3pPr>
            <a:lvl4pPr marL="1828800" lvl="3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4pPr>
            <a:lvl5pPr marL="2286000" lvl="4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5pPr>
            <a:lvl6pPr marL="2743200" lvl="5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6pPr>
            <a:lvl7pPr marL="3200400" lvl="6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7pPr>
            <a:lvl8pPr marL="3657600" lvl="7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8pPr>
            <a:lvl9pPr marL="4114800" lvl="8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2"/>
          </p:nvPr>
        </p:nvSpPr>
        <p:spPr>
          <a:xfrm>
            <a:off x="1259684" y="3757617"/>
            <a:ext cx="7736700" cy="55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body" idx="3"/>
          </p:nvPr>
        </p:nvSpPr>
        <p:spPr>
          <a:xfrm>
            <a:off x="9258301" y="2521748"/>
            <a:ext cx="7774800" cy="12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3742"/>
              <a:buNone/>
              <a:defRPr sz="3741" b="1"/>
            </a:lvl1pPr>
            <a:lvl2pPr marL="914400" lvl="1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3118" b="1"/>
            </a:lvl2pPr>
            <a:lvl3pPr marL="1371600" lvl="2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None/>
              <a:defRPr sz="2806" b="1"/>
            </a:lvl3pPr>
            <a:lvl4pPr marL="1828800" lvl="3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4pPr>
            <a:lvl5pPr marL="2286000" lvl="4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5pPr>
            <a:lvl6pPr marL="2743200" lvl="5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6pPr>
            <a:lvl7pPr marL="3200400" lvl="6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7pPr>
            <a:lvl8pPr marL="3657600" lvl="7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8pPr>
            <a:lvl9pPr marL="4114800" lvl="8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 b="1"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4"/>
          </p:nvPr>
        </p:nvSpPr>
        <p:spPr>
          <a:xfrm>
            <a:off x="9258301" y="3757617"/>
            <a:ext cx="7774800" cy="55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dt" idx="10"/>
          </p:nvPr>
        </p:nvSpPr>
        <p:spPr>
          <a:xfrm>
            <a:off x="1257300" y="9534539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ftr" idx="11"/>
          </p:nvPr>
        </p:nvSpPr>
        <p:spPr>
          <a:xfrm>
            <a:off x="6057900" y="9534539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sldNum" idx="12"/>
          </p:nvPr>
        </p:nvSpPr>
        <p:spPr>
          <a:xfrm>
            <a:off x="12915900" y="9534539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/>
          <p:cNvSpPr txBox="1">
            <a:spLocks noGrp="1"/>
          </p:cNvSpPr>
          <p:nvPr>
            <p:ph type="title"/>
          </p:nvPr>
        </p:nvSpPr>
        <p:spPr>
          <a:xfrm>
            <a:off x="1257301" y="547690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dt" idx="10"/>
          </p:nvPr>
        </p:nvSpPr>
        <p:spPr>
          <a:xfrm>
            <a:off x="1257300" y="9534539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ftr" idx="11"/>
          </p:nvPr>
        </p:nvSpPr>
        <p:spPr>
          <a:xfrm>
            <a:off x="6057900" y="9534539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ldNum" idx="12"/>
          </p:nvPr>
        </p:nvSpPr>
        <p:spPr>
          <a:xfrm>
            <a:off x="12915900" y="9534539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2"/>
          <p:cNvSpPr txBox="1">
            <a:spLocks noGrp="1"/>
          </p:cNvSpPr>
          <p:nvPr>
            <p:ph type="title"/>
          </p:nvPr>
        </p:nvSpPr>
        <p:spPr>
          <a:xfrm>
            <a:off x="1259682" y="685801"/>
            <a:ext cx="58983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89"/>
              <a:buFont typeface="Arial"/>
              <a:buNone/>
              <a:defRPr sz="498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body" idx="1"/>
          </p:nvPr>
        </p:nvSpPr>
        <p:spPr>
          <a:xfrm>
            <a:off x="7774782" y="1481141"/>
            <a:ext cx="9258300" cy="7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545401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4989"/>
              <a:buChar char="•"/>
              <a:defRPr sz="4989"/>
            </a:lvl1pPr>
            <a:lvl2pPr marL="914400" lvl="1" indent="-505777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4365"/>
              <a:buChar char="•"/>
              <a:defRPr sz="4365"/>
            </a:lvl2pPr>
            <a:lvl3pPr marL="1371600" lvl="2" indent="-466217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742"/>
              <a:buChar char="•"/>
              <a:defRPr sz="3741"/>
            </a:lvl3pPr>
            <a:lvl4pPr marL="1828800" lvl="3" indent="-426592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Char char="•"/>
              <a:defRPr sz="3118"/>
            </a:lvl4pPr>
            <a:lvl5pPr marL="2286000" lvl="4" indent="-426592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Char char="•"/>
              <a:defRPr sz="3118"/>
            </a:lvl5pPr>
            <a:lvl6pPr marL="2743200" lvl="5" indent="-426592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Char char="•"/>
              <a:defRPr sz="3118"/>
            </a:lvl6pPr>
            <a:lvl7pPr marL="3200400" lvl="6" indent="-426592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Char char="•"/>
              <a:defRPr sz="3118"/>
            </a:lvl7pPr>
            <a:lvl8pPr marL="3657600" lvl="7" indent="-426592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Char char="•"/>
              <a:defRPr sz="3118"/>
            </a:lvl8pPr>
            <a:lvl9pPr marL="4114800" lvl="8" indent="-426592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Char char="•"/>
              <a:defRPr sz="3118"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2"/>
          </p:nvPr>
        </p:nvSpPr>
        <p:spPr>
          <a:xfrm>
            <a:off x="1259682" y="3086104"/>
            <a:ext cx="58983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/>
            </a:lvl1pPr>
            <a:lvl2pPr marL="914400" lvl="1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183"/>
              <a:buNone/>
              <a:defRPr sz="2183"/>
            </a:lvl2pPr>
            <a:lvl3pPr marL="1371600" lvl="2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71"/>
              <a:buNone/>
              <a:defRPr sz="1870"/>
            </a:lvl3pPr>
            <a:lvl4pPr marL="1828800" lvl="3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4pPr>
            <a:lvl5pPr marL="2286000" lvl="4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5pPr>
            <a:lvl6pPr marL="2743200" lvl="5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6pPr>
            <a:lvl7pPr marL="3200400" lvl="6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7pPr>
            <a:lvl8pPr marL="3657600" lvl="7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8pPr>
            <a:lvl9pPr marL="4114800" lvl="8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1257300" y="9534539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6057900" y="9534539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12915900" y="9534539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1259682" y="685801"/>
            <a:ext cx="58983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89"/>
              <a:buFont typeface="Arial"/>
              <a:buNone/>
              <a:defRPr sz="498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>
            <a:spLocks noGrp="1"/>
          </p:cNvSpPr>
          <p:nvPr>
            <p:ph type="pic" idx="2"/>
          </p:nvPr>
        </p:nvSpPr>
        <p:spPr>
          <a:xfrm>
            <a:off x="7774782" y="1481141"/>
            <a:ext cx="7364400" cy="73104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23"/>
          <p:cNvSpPr txBox="1">
            <a:spLocks noGrp="1"/>
          </p:cNvSpPr>
          <p:nvPr>
            <p:ph type="body" idx="1"/>
          </p:nvPr>
        </p:nvSpPr>
        <p:spPr>
          <a:xfrm>
            <a:off x="1259682" y="3086104"/>
            <a:ext cx="58983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2494"/>
              <a:buNone/>
              <a:defRPr sz="2494"/>
            </a:lvl1pPr>
            <a:lvl2pPr marL="914400" lvl="1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183"/>
              <a:buNone/>
              <a:defRPr sz="2183"/>
            </a:lvl2pPr>
            <a:lvl3pPr marL="1371600" lvl="2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71"/>
              <a:buNone/>
              <a:defRPr sz="1870"/>
            </a:lvl3pPr>
            <a:lvl4pPr marL="1828800" lvl="3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4pPr>
            <a:lvl5pPr marL="2286000" lvl="4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5pPr>
            <a:lvl6pPr marL="2743200" lvl="5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6pPr>
            <a:lvl7pPr marL="3200400" lvl="6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7pPr>
            <a:lvl8pPr marL="3657600" lvl="7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8pPr>
            <a:lvl9pPr marL="4114800" lvl="8" indent="-2286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559"/>
              <a:buNone/>
              <a:defRPr sz="1559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1257300" y="9534539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6057900" y="9534539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12915900" y="9534539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1257301" y="547690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body" idx="1"/>
          </p:nvPr>
        </p:nvSpPr>
        <p:spPr>
          <a:xfrm rot="5400000">
            <a:off x="5880450" y="-1884709"/>
            <a:ext cx="6527100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dt" idx="10"/>
          </p:nvPr>
        </p:nvSpPr>
        <p:spPr>
          <a:xfrm>
            <a:off x="1257300" y="9534539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ftr" idx="11"/>
          </p:nvPr>
        </p:nvSpPr>
        <p:spPr>
          <a:xfrm>
            <a:off x="6057900" y="9534539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ldNum" idx="12"/>
          </p:nvPr>
        </p:nvSpPr>
        <p:spPr>
          <a:xfrm>
            <a:off x="12915900" y="9534539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5"/>
          <p:cNvSpPr txBox="1">
            <a:spLocks noGrp="1"/>
          </p:cNvSpPr>
          <p:nvPr>
            <p:ph type="title"/>
          </p:nvPr>
        </p:nvSpPr>
        <p:spPr>
          <a:xfrm rot="5400000">
            <a:off x="10700101" y="2934788"/>
            <a:ext cx="8717700" cy="3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body" idx="1"/>
          </p:nvPr>
        </p:nvSpPr>
        <p:spPr>
          <a:xfrm rot="5400000">
            <a:off x="2699102" y="-894262"/>
            <a:ext cx="8717700" cy="116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dt" idx="10"/>
          </p:nvPr>
        </p:nvSpPr>
        <p:spPr>
          <a:xfrm>
            <a:off x="1257300" y="9534539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ftr" idx="11"/>
          </p:nvPr>
        </p:nvSpPr>
        <p:spPr>
          <a:xfrm>
            <a:off x="6057900" y="9534539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sldNum" idx="12"/>
          </p:nvPr>
        </p:nvSpPr>
        <p:spPr>
          <a:xfrm>
            <a:off x="12915900" y="9534539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Пользовательский макет">
  <p:cSld name="6_Пользовательский мак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8317" y="450994"/>
            <a:ext cx="4324994" cy="38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32816" y="416540"/>
            <a:ext cx="1385030" cy="51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5243" y="205122"/>
            <a:ext cx="11834739" cy="1131174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6"/>
          <p:cNvSpPr txBox="1">
            <a:spLocks noGrp="1"/>
          </p:cNvSpPr>
          <p:nvPr>
            <p:ph type="sldNum" idx="12"/>
          </p:nvPr>
        </p:nvSpPr>
        <p:spPr>
          <a:xfrm>
            <a:off x="13325023" y="9781555"/>
            <a:ext cx="4206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625" tIns="37300" rIns="74625" bIns="373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body" idx="1"/>
          </p:nvPr>
        </p:nvSpPr>
        <p:spPr>
          <a:xfrm>
            <a:off x="813776" y="1444625"/>
            <a:ext cx="886140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title"/>
          </p:nvPr>
        </p:nvSpPr>
        <p:spPr>
          <a:xfrm>
            <a:off x="813776" y="468522"/>
            <a:ext cx="88614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9pPr>
          </a:lstStyle>
          <a:p>
            <a:endParaRPr/>
          </a:p>
        </p:txBody>
      </p:sp>
      <p:sp>
        <p:nvSpPr>
          <p:cNvPr id="84" name="Google Shape;84;p26"/>
          <p:cNvSpPr txBox="1">
            <a:spLocks noGrp="1"/>
          </p:cNvSpPr>
          <p:nvPr>
            <p:ph type="body" idx="2"/>
          </p:nvPr>
        </p:nvSpPr>
        <p:spPr>
          <a:xfrm>
            <a:off x="813776" y="6601654"/>
            <a:ext cx="3761100" cy="19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26"/>
          <p:cNvSpPr>
            <a:spLocks noGrp="1"/>
          </p:cNvSpPr>
          <p:nvPr>
            <p:ph type="pic" idx="3"/>
          </p:nvPr>
        </p:nvSpPr>
        <p:spPr>
          <a:xfrm>
            <a:off x="814469" y="3590636"/>
            <a:ext cx="1548300" cy="15495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6"/>
          <p:cNvSpPr txBox="1">
            <a:spLocks noGrp="1"/>
          </p:cNvSpPr>
          <p:nvPr>
            <p:ph type="body" idx="4"/>
          </p:nvPr>
        </p:nvSpPr>
        <p:spPr>
          <a:xfrm>
            <a:off x="813776" y="6019763"/>
            <a:ext cx="37611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26"/>
          <p:cNvSpPr txBox="1">
            <a:spLocks noGrp="1"/>
          </p:cNvSpPr>
          <p:nvPr>
            <p:ph type="body" idx="5"/>
          </p:nvPr>
        </p:nvSpPr>
        <p:spPr>
          <a:xfrm>
            <a:off x="5134272" y="6601654"/>
            <a:ext cx="3761100" cy="19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6"/>
          <p:cNvSpPr>
            <a:spLocks noGrp="1"/>
          </p:cNvSpPr>
          <p:nvPr>
            <p:ph type="pic" idx="6"/>
          </p:nvPr>
        </p:nvSpPr>
        <p:spPr>
          <a:xfrm>
            <a:off x="5134965" y="3590636"/>
            <a:ext cx="1548300" cy="15495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26"/>
          <p:cNvSpPr txBox="1">
            <a:spLocks noGrp="1"/>
          </p:cNvSpPr>
          <p:nvPr>
            <p:ph type="body" idx="7"/>
          </p:nvPr>
        </p:nvSpPr>
        <p:spPr>
          <a:xfrm>
            <a:off x="5134272" y="6019763"/>
            <a:ext cx="37611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body" idx="8"/>
          </p:nvPr>
        </p:nvSpPr>
        <p:spPr>
          <a:xfrm>
            <a:off x="9454769" y="6601654"/>
            <a:ext cx="3761100" cy="19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26"/>
          <p:cNvSpPr>
            <a:spLocks noGrp="1"/>
          </p:cNvSpPr>
          <p:nvPr>
            <p:ph type="pic" idx="9"/>
          </p:nvPr>
        </p:nvSpPr>
        <p:spPr>
          <a:xfrm>
            <a:off x="9455462" y="3590636"/>
            <a:ext cx="1548300" cy="15495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26"/>
          <p:cNvSpPr txBox="1">
            <a:spLocks noGrp="1"/>
          </p:cNvSpPr>
          <p:nvPr>
            <p:ph type="body" idx="13"/>
          </p:nvPr>
        </p:nvSpPr>
        <p:spPr>
          <a:xfrm>
            <a:off x="9454769" y="6019763"/>
            <a:ext cx="37611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26"/>
          <p:cNvSpPr txBox="1">
            <a:spLocks noGrp="1"/>
          </p:cNvSpPr>
          <p:nvPr>
            <p:ph type="body" idx="14"/>
          </p:nvPr>
        </p:nvSpPr>
        <p:spPr>
          <a:xfrm>
            <a:off x="13775266" y="6601654"/>
            <a:ext cx="3761100" cy="19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26"/>
          <p:cNvSpPr>
            <a:spLocks noGrp="1"/>
          </p:cNvSpPr>
          <p:nvPr>
            <p:ph type="pic" idx="15"/>
          </p:nvPr>
        </p:nvSpPr>
        <p:spPr>
          <a:xfrm>
            <a:off x="13775959" y="3590636"/>
            <a:ext cx="1548300" cy="15495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6"/>
          <p:cNvSpPr txBox="1">
            <a:spLocks noGrp="1"/>
          </p:cNvSpPr>
          <p:nvPr>
            <p:ph type="body" idx="16"/>
          </p:nvPr>
        </p:nvSpPr>
        <p:spPr>
          <a:xfrm>
            <a:off x="13775266" y="6019763"/>
            <a:ext cx="37611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1257301" y="711717"/>
            <a:ext cx="157734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60"/>
              <a:buFont typeface="Arial"/>
              <a:buNone/>
              <a:defRPr sz="6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1257301" y="2738441"/>
            <a:ext cx="15773400" cy="6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05777" algn="l" rtl="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>
                <a:schemeClr val="dk1"/>
              </a:buClr>
              <a:buSzPts val="4365"/>
              <a:buFont typeface="Arial"/>
              <a:buChar char="•"/>
              <a:defRPr sz="436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6217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742"/>
              <a:buFont typeface="Arial"/>
              <a:buChar char="•"/>
              <a:defRPr sz="374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26592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118"/>
              <a:buFont typeface="Arial"/>
              <a:buChar char="•"/>
              <a:defRPr sz="31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781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781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781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781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781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781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2806"/>
              <a:buFont typeface="Arial"/>
              <a:buChar char="•"/>
              <a:defRPr sz="28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1257300" y="9534539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6057900" y="9534539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12915900" y="9534539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  <a:defRPr sz="1870" b="0" i="0" u="none" strike="noStrike" cap="none">
                <a:solidFill>
                  <a:srgbClr val="8896B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55344-03C8-4F48-87B6-03D942DD8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2FD188-9879-4D31-8CEF-3C1DCCEEE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2C4A61-F052-42C6-9046-0DAB24140F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A3B47-F5F9-4523-961F-77DA3BE4D7D0}" type="datetimeFigureOut">
              <a:rPr lang="ru-RU" smtClean="0"/>
              <a:t>12.07.2024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560446-1120-40F3-AAD0-4B2D36B66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BCBA23-D96E-45F2-8844-FE27D216B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C6832-ED2F-4DFA-B370-480E2B7B0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75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AFCC4-F6C3-4D5A-A97E-10BB763D3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9509" y="3896657"/>
            <a:ext cx="12071547" cy="2350922"/>
          </a:xfrm>
        </p:spPr>
        <p:txBody>
          <a:bodyPr>
            <a:normAutofit fontScale="90000"/>
          </a:bodyPr>
          <a:lstStyle/>
          <a:p>
            <a:r>
              <a:rPr lang="ru-RU" sz="8100" b="1" dirty="0">
                <a:solidFill>
                  <a:srgbClr val="002060"/>
                </a:solidFill>
              </a:rPr>
              <a:t/>
            </a:r>
            <a:br>
              <a:rPr lang="ru-RU" sz="8100" b="1" dirty="0">
                <a:solidFill>
                  <a:srgbClr val="002060"/>
                </a:solidFill>
              </a:rPr>
            </a:br>
            <a:r>
              <a:rPr lang="ru-RU" sz="8100" b="1" dirty="0">
                <a:solidFill>
                  <a:srgbClr val="002060"/>
                </a:solidFill>
              </a:rPr>
              <a:t/>
            </a:r>
            <a:br>
              <a:rPr lang="ru-RU" sz="8100" b="1" dirty="0">
                <a:solidFill>
                  <a:srgbClr val="002060"/>
                </a:solidFill>
              </a:rPr>
            </a:br>
            <a:r>
              <a:rPr lang="ru-RU" sz="6000" b="1" dirty="0">
                <a:solidFill>
                  <a:srgbClr val="002060"/>
                </a:solidFill>
              </a:rPr>
              <a:t>Многофункциональное устройство </a:t>
            </a:r>
            <a:br>
              <a:rPr lang="ru-RU" sz="6000" b="1" dirty="0">
                <a:solidFill>
                  <a:srgbClr val="002060"/>
                </a:solidFill>
              </a:rPr>
            </a:br>
            <a:r>
              <a:rPr lang="ru-RU" sz="6000" b="1" dirty="0">
                <a:solidFill>
                  <a:srgbClr val="002060"/>
                </a:solidFill>
              </a:rPr>
              <a:t>«Багаж-Гараж» </a:t>
            </a:r>
            <a:br>
              <a:rPr lang="ru-RU" sz="6000" b="1" dirty="0">
                <a:solidFill>
                  <a:srgbClr val="002060"/>
                </a:solidFill>
              </a:rPr>
            </a:br>
            <a:endParaRPr lang="ru-RU" sz="60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9AB531-B5E4-4EDD-94CA-AC7E6223C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4241" y="282273"/>
            <a:ext cx="11673801" cy="105884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ru-RU" sz="3000" dirty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3000" dirty="0">
                <a:solidFill>
                  <a:srgbClr val="002060"/>
                </a:solidFill>
              </a:rPr>
              <a:t>Кафедра «Эксплуатация автомобильного транспорта и автосервис»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3000" dirty="0">
                <a:solidFill>
                  <a:srgbClr val="002060"/>
                </a:solidFill>
              </a:rPr>
              <a:t>СНК «</a:t>
            </a:r>
            <a:r>
              <a:rPr lang="en-US" sz="3000" dirty="0" err="1">
                <a:solidFill>
                  <a:srgbClr val="002060"/>
                </a:solidFill>
              </a:rPr>
              <a:t>Autoheating</a:t>
            </a:r>
            <a:r>
              <a:rPr lang="ru-RU" sz="3000" dirty="0">
                <a:solidFill>
                  <a:srgbClr val="002060"/>
                </a:solidFill>
              </a:rPr>
              <a:t>»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4BD07-B510-485A-989B-232263DE59E1}"/>
              </a:ext>
            </a:extLst>
          </p:cNvPr>
          <p:cNvSpPr txBox="1"/>
          <p:nvPr/>
        </p:nvSpPr>
        <p:spPr>
          <a:xfrm>
            <a:off x="8140263" y="9326881"/>
            <a:ext cx="19439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buClrTx/>
            </a:pPr>
            <a:r>
              <a:rPr lang="ru-RU" sz="270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Якутск 2022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5FEED1-C46C-41FA-83DA-E8BF6E827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1056" y="274268"/>
            <a:ext cx="2538653" cy="23924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590096-9EFD-4368-B870-04DC20BA2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53" y="175064"/>
            <a:ext cx="2838219" cy="25908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E79165-255D-4894-A6D7-52EF3351A0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4" t="7585" r="6139" b="20844"/>
          <a:stretch/>
        </p:blipFill>
        <p:spPr>
          <a:xfrm>
            <a:off x="5699002" y="6151924"/>
            <a:ext cx="7357611" cy="283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2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194bf7d4cd6_1_154"/>
          <p:cNvPicPr preferRelativeResize="0"/>
          <p:nvPr/>
        </p:nvPicPr>
        <p:blipFill rotWithShape="1">
          <a:blip r:embed="rId3">
            <a:alphaModFix/>
          </a:blip>
          <a:srcRect l="1629" r="1405"/>
          <a:stretch/>
        </p:blipFill>
        <p:spPr>
          <a:xfrm>
            <a:off x="0" y="0"/>
            <a:ext cx="1828799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194bf7d4cd6_1_154"/>
          <p:cNvSpPr/>
          <p:nvPr/>
        </p:nvSpPr>
        <p:spPr>
          <a:xfrm>
            <a:off x="10350675" y="240925"/>
            <a:ext cx="7416900" cy="84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E9E9E"/>
              </a:solidFill>
              <a:highlight>
                <a:schemeClr val="lt1"/>
              </a:highlight>
            </a:endParaRP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9AA62C1E-757D-4580-8198-0590B1242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79" y="2525778"/>
            <a:ext cx="6102158" cy="77612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FCBB13-005D-43AC-98D6-4577AF350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778" y="2525778"/>
            <a:ext cx="6102157" cy="776122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94bf7d4cd6_1_67"/>
          <p:cNvSpPr/>
          <p:nvPr/>
        </p:nvSpPr>
        <p:spPr>
          <a:xfrm>
            <a:off x="10350675" y="240925"/>
            <a:ext cx="7416900" cy="84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E9E9E"/>
              </a:solidFill>
              <a:highlight>
                <a:schemeClr val="lt1"/>
              </a:highlight>
            </a:endParaRPr>
          </a:p>
        </p:txBody>
      </p:sp>
      <p:pic>
        <p:nvPicPr>
          <p:cNvPr id="111" name="Google Shape;111;g194bf7d4cd6_1_67"/>
          <p:cNvPicPr preferRelativeResize="0"/>
          <p:nvPr/>
        </p:nvPicPr>
        <p:blipFill rotWithShape="1">
          <a:blip r:embed="rId3">
            <a:alphaModFix/>
          </a:blip>
          <a:srcRect l="1399" r="1409"/>
          <a:stretch/>
        </p:blipFill>
        <p:spPr>
          <a:xfrm>
            <a:off x="-2" y="-277501"/>
            <a:ext cx="18287998" cy="1032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3CA956D-2FE0-4936-8A43-3BF580EB6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10" y="1777106"/>
            <a:ext cx="14036039" cy="392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FE8FA736-FF73-4EF0-BDF4-6ECE9DBB2D9E}"/>
              </a:ext>
            </a:extLst>
          </p:cNvPr>
          <p:cNvSpPr txBox="1">
            <a:spLocks/>
          </p:cNvSpPr>
          <p:nvPr/>
        </p:nvSpPr>
        <p:spPr>
          <a:xfrm>
            <a:off x="1984245" y="5699722"/>
            <a:ext cx="14319504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marL="43200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ahoma" pitchFamily="32"/>
                <a:ea typeface="Tahoma" pitchFamily="1"/>
                <a:cs typeface="Tahoma" pitchFamily="32"/>
              </a:defRPr>
            </a:defPPr>
            <a:lvl1pPr marL="432000" lvl="0" indent="-324000" algn="l" defTabSz="914400" rtl="0" eaLnBrk="1" latinLnBrk="0" hangingPunct="0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ahoma" pitchFamily="32"/>
                <a:ea typeface="Tahoma" pitchFamily="1"/>
                <a:cs typeface="Tahoma" pitchFamily="32"/>
              </a:defRPr>
            </a:lvl1pPr>
            <a:lvl2pPr marL="864000" lvl="1" indent="-324000" algn="l" defTabSz="914400" rtl="0" eaLnBrk="1" latinLnBrk="0" hangingPunct="0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ahoma" pitchFamily="32"/>
                <a:ea typeface="Tahoma" pitchFamily="1"/>
                <a:cs typeface="Tahoma" pitchFamily="32"/>
              </a:defRPr>
            </a:lvl2pPr>
            <a:lvl3pPr marL="1295999" lvl="2" indent="-288000" algn="l" defTabSz="914400" rtl="0" eaLnBrk="1" latinLnBrk="0" hangingPunct="0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ahoma" pitchFamily="32"/>
                <a:ea typeface="Tahoma" pitchFamily="1"/>
                <a:cs typeface="Tahoma" pitchFamily="32"/>
              </a:defRPr>
            </a:lvl3pPr>
            <a:lvl4pPr marL="1728000" lvl="3" indent="-216000" algn="l" defTabSz="914400" rtl="0" eaLnBrk="1" latinLnBrk="0" hangingPunct="0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ahoma" pitchFamily="32"/>
                <a:ea typeface="Tahoma" pitchFamily="1"/>
                <a:cs typeface="Tahoma" pitchFamily="32"/>
              </a:defRPr>
            </a:lvl4pPr>
            <a:lvl5pPr marL="2160000" lvl="4" indent="-216000" algn="l" defTabSz="914400" rtl="0" eaLnBrk="1" latinLnBrk="0" hangingPunct="0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ahoma" pitchFamily="32"/>
                <a:ea typeface="Tahoma" pitchFamily="1"/>
                <a:cs typeface="Tahoma" pitchFamily="32"/>
              </a:defRPr>
            </a:lvl5pPr>
            <a:lvl6pPr marL="2592000" lvl="5" indent="-216000" algn="l" defTabSz="914400" rtl="0" eaLnBrk="1" latinLnBrk="0" hangingPunct="0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ahoma" pitchFamily="32"/>
                <a:ea typeface="Tahoma" pitchFamily="1"/>
                <a:cs typeface="Tahoma" pitchFamily="32"/>
              </a:defRPr>
            </a:lvl6pPr>
            <a:lvl7pPr marL="3024000" lvl="6" indent="-216000" algn="l" defTabSz="914400" rtl="0" eaLnBrk="1" latinLnBrk="0" hangingPunct="0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ahoma" pitchFamily="32"/>
                <a:ea typeface="Tahoma" pitchFamily="1"/>
                <a:cs typeface="Tahoma" pitchFamily="32"/>
              </a:defRPr>
            </a:lvl7pPr>
            <a:lvl8pPr marL="3456000" lvl="7" indent="-216000" algn="l" defTabSz="914400" rtl="0" eaLnBrk="1" latinLnBrk="0" hangingPunct="0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ahoma" pitchFamily="32"/>
                <a:ea typeface="Tahoma" pitchFamily="1"/>
                <a:cs typeface="Tahoma" pitchFamily="32"/>
              </a:defRPr>
            </a:lvl8pPr>
            <a:lvl9pPr marL="3887999" lvl="8" indent="-216000" algn="l" defTabSz="914400" rtl="0" eaLnBrk="1" latinLnBrk="0" hangingPunct="0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ahoma" pitchFamily="32"/>
                <a:ea typeface="Tahoma" pitchFamily="1"/>
                <a:cs typeface="Tahoma" pitchFamily="3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cs typeface="Arial" pitchFamily="34"/>
              </a:rPr>
              <a:t>Зимняя эксплуатация автомобилей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+mn-lt"/>
                <a:cs typeface="Arial" pitchFamily="34"/>
              </a:rPr>
              <a:t>(Повышенный расход топлива, повышенный износ узлов и агрегатов, экологический вред в  ОС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+mn-lt"/>
                <a:cs typeface="Arial" pitchFamily="34"/>
              </a:rPr>
              <a:t>и.т.п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+mn-lt"/>
                <a:cs typeface="Arial" pitchFamily="34"/>
              </a:rPr>
              <a:t>).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CACE176-E889-488C-8230-276D7CD85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r="11531"/>
          <a:stretch/>
        </p:blipFill>
        <p:spPr bwMode="auto">
          <a:xfrm>
            <a:off x="2704231" y="6677364"/>
            <a:ext cx="3523725" cy="253963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C6900F6-6E1C-4ACC-96B1-B6E25C1EA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0326" y="6677364"/>
            <a:ext cx="3523725" cy="2539633"/>
          </a:xfrm>
          <a:prstGeom prst="rect">
            <a:avLst/>
          </a:prstGeom>
          <a:solidFill>
            <a:sysClr val="window" lastClr="FFFFFF"/>
          </a:solidFill>
          <a:ln w="57150" cap="flat" cmpd="sng" algn="ctr">
            <a:solidFill>
              <a:srgbClr val="4472C4"/>
            </a:solidFill>
            <a:prstDash val="solid"/>
            <a:miter lim="800000"/>
          </a:ln>
          <a:effectLst/>
        </p:spPr>
      </p:pic>
      <p:pic>
        <p:nvPicPr>
          <p:cNvPr id="10" name="Рисунок 9" descr="IMAG1156.jpg">
            <a:extLst>
              <a:ext uri="{FF2B5EF4-FFF2-40B4-BE49-F238E27FC236}">
                <a16:creationId xmlns:a16="http://schemas.microsoft.com/office/drawing/2014/main" id="{5DE387DC-5C07-4BE6-AE9B-C57CF21DF0A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060046" y="6652907"/>
            <a:ext cx="3522644" cy="2539632"/>
          </a:xfrm>
          <a:prstGeom prst="rect">
            <a:avLst/>
          </a:prstGeom>
          <a:solidFill>
            <a:sysClr val="window" lastClr="FFFFFF"/>
          </a:solidFill>
          <a:ln w="57150" cap="flat" cmpd="sng" algn="ctr">
            <a:solidFill>
              <a:srgbClr val="4472C4"/>
            </a:solidFill>
            <a:prstDash val="solid"/>
            <a:miter lim="800000"/>
          </a:ln>
          <a:effec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C322A5-9C8F-45E0-BA34-E2ECE6400FC8}"/>
              </a:ext>
            </a:extLst>
          </p:cNvPr>
          <p:cNvSpPr/>
          <p:nvPr/>
        </p:nvSpPr>
        <p:spPr>
          <a:xfrm>
            <a:off x="2268685" y="9390020"/>
            <a:ext cx="13750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Tx/>
            </a:pPr>
            <a:r>
              <a:rPr lang="ru-RU" sz="28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Неудобный в эксплуатации и сборке, объемный, имеет неэстетичный вид!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94bf7d4cd6_1_17"/>
          <p:cNvSpPr/>
          <p:nvPr/>
        </p:nvSpPr>
        <p:spPr>
          <a:xfrm>
            <a:off x="10350675" y="240925"/>
            <a:ext cx="7416900" cy="84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E9E9E"/>
              </a:solidFill>
              <a:highlight>
                <a:schemeClr val="lt1"/>
              </a:highlight>
            </a:endParaRPr>
          </a:p>
        </p:txBody>
      </p:sp>
      <p:pic>
        <p:nvPicPr>
          <p:cNvPr id="120" name="Google Shape;120;g194bf7d4cd6_1_17"/>
          <p:cNvPicPr preferRelativeResize="0"/>
          <p:nvPr/>
        </p:nvPicPr>
        <p:blipFill rotWithShape="1">
          <a:blip r:embed="rId3">
            <a:alphaModFix/>
          </a:blip>
          <a:srcRect l="1224" r="1593"/>
          <a:stretch/>
        </p:blipFill>
        <p:spPr>
          <a:xfrm>
            <a:off x="2" y="-28336"/>
            <a:ext cx="18287998" cy="102637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4EBDBE-0539-4769-A4A1-1E6F27FE00F9}"/>
              </a:ext>
            </a:extLst>
          </p:cNvPr>
          <p:cNvSpPr/>
          <p:nvPr/>
        </p:nvSpPr>
        <p:spPr>
          <a:xfrm>
            <a:off x="4641099" y="5753309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3D00A5-6E21-428F-9B17-193243369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836" y="2039573"/>
            <a:ext cx="7295987" cy="37326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9AED9F-1E19-42BE-BC7F-0D77E928D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1736" y="2026108"/>
            <a:ext cx="7271757" cy="373260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76D0C30-14EC-4432-8DE8-BE762FB9F023}"/>
              </a:ext>
            </a:extLst>
          </p:cNvPr>
          <p:cNvSpPr/>
          <p:nvPr/>
        </p:nvSpPr>
        <p:spPr>
          <a:xfrm>
            <a:off x="361950" y="6153419"/>
            <a:ext cx="16363950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багажного устройства для транспортного средства, позволяющего быстрым и несложным путем размещать тканевый защитный чехол в собранном виде и исключающего открытый доступ посторонних лиц. При этом устройство отличается простотой конструкции, легкостью при монтаже-демонтаже и обладает достаточной полезной площадью и объемом для размещения дополнительных грузов.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94bf7d4cd6_1_34"/>
          <p:cNvSpPr/>
          <p:nvPr/>
        </p:nvSpPr>
        <p:spPr>
          <a:xfrm>
            <a:off x="10350675" y="240925"/>
            <a:ext cx="7416900" cy="84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E9E9E"/>
              </a:solidFill>
              <a:highlight>
                <a:schemeClr val="lt1"/>
              </a:highlight>
            </a:endParaRPr>
          </a:p>
        </p:txBody>
      </p:sp>
      <p:pic>
        <p:nvPicPr>
          <p:cNvPr id="129" name="Google Shape;129;g194bf7d4cd6_1_34"/>
          <p:cNvPicPr preferRelativeResize="0"/>
          <p:nvPr/>
        </p:nvPicPr>
        <p:blipFill rotWithShape="1">
          <a:blip r:embed="rId5">
            <a:alphaModFix/>
          </a:blip>
          <a:srcRect l="1629" r="1405"/>
          <a:stretch/>
        </p:blipFill>
        <p:spPr>
          <a:xfrm>
            <a:off x="0" y="0"/>
            <a:ext cx="1828799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194bf7d4cd6_1_34"/>
          <p:cNvSpPr txBox="1"/>
          <p:nvPr/>
        </p:nvSpPr>
        <p:spPr>
          <a:xfrm>
            <a:off x="2432700" y="3673575"/>
            <a:ext cx="13426800" cy="957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dirty="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VID-20211108-WA0019 (1)">
            <a:hlinkClick r:id="" action="ppaction://media"/>
            <a:extLst>
              <a:ext uri="{FF2B5EF4-FFF2-40B4-BE49-F238E27FC236}">
                <a16:creationId xmlns:a16="http://schemas.microsoft.com/office/drawing/2014/main" id="{2E83C747-9A2E-4146-B4BE-F9DB2FAB9D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949" y="2267927"/>
            <a:ext cx="7867651" cy="67758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C99B8C-C4EC-47D6-9E80-1DFDE9D3EB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33" t="14185" r="9530" b="-134"/>
          <a:stretch/>
        </p:blipFill>
        <p:spPr>
          <a:xfrm>
            <a:off x="8591549" y="2267927"/>
            <a:ext cx="8450239" cy="7077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194bf7d4cd6_1_45"/>
          <p:cNvPicPr preferRelativeResize="0"/>
          <p:nvPr/>
        </p:nvPicPr>
        <p:blipFill rotWithShape="1">
          <a:blip r:embed="rId3">
            <a:alphaModFix/>
          </a:blip>
          <a:srcRect l="1629" r="1405"/>
          <a:stretch/>
        </p:blipFill>
        <p:spPr>
          <a:xfrm>
            <a:off x="0" y="0"/>
            <a:ext cx="1828799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194bf7d4cd6_1_45"/>
          <p:cNvSpPr/>
          <p:nvPr/>
        </p:nvSpPr>
        <p:spPr>
          <a:xfrm>
            <a:off x="10350675" y="240925"/>
            <a:ext cx="7416900" cy="84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E9E9E"/>
              </a:solidFill>
              <a:highlight>
                <a:schemeClr val="lt1"/>
              </a:highlight>
            </a:endParaRPr>
          </a:p>
        </p:txBody>
      </p:sp>
      <p:graphicFrame>
        <p:nvGraphicFramePr>
          <p:cNvPr id="6" name="Объект 10">
            <a:extLst>
              <a:ext uri="{FF2B5EF4-FFF2-40B4-BE49-F238E27FC236}">
                <a16:creationId xmlns:a16="http://schemas.microsoft.com/office/drawing/2014/main" id="{CEB9C02A-ECAC-4EC1-8935-5D140D2FAF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5964095"/>
              </p:ext>
            </p:extLst>
          </p:nvPr>
        </p:nvGraphicFramePr>
        <p:xfrm>
          <a:off x="876299" y="2197153"/>
          <a:ext cx="16535400" cy="6940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4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9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81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8773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Конкуренты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Недостатки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Преимущества 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8722"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Не</a:t>
                      </a:r>
                      <a:r>
                        <a:rPr lang="ru-RU" sz="2800" b="1" baseline="0" dirty="0">
                          <a:solidFill>
                            <a:schemeClr val="tx1"/>
                          </a:solidFill>
                        </a:rPr>
                        <a:t>устойчивость к атмосферным воздействиям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Легкость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6798"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Хрупкая</a:t>
                      </a:r>
                      <a:r>
                        <a:rPr lang="ru-RU" sz="2800" b="1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</a:p>
                    <a:p>
                      <a:pPr algn="ctr"/>
                      <a:r>
                        <a:rPr lang="ru-RU" sz="2800" b="1" baseline="0" dirty="0">
                          <a:solidFill>
                            <a:schemeClr val="tx1"/>
                          </a:solidFill>
                        </a:rPr>
                        <a:t>ограниченная  грузоподъемность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Эргономичность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4892"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Громоздкая,</a:t>
                      </a:r>
                      <a:r>
                        <a:rPr lang="ru-RU" sz="2800" b="1" baseline="0" dirty="0">
                          <a:solidFill>
                            <a:schemeClr val="tx1"/>
                          </a:solidFill>
                        </a:rPr>
                        <a:t> тяжелая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Надежность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7157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Предлагаемое </a:t>
                      </a:r>
                      <a:r>
                        <a:rPr lang="ru-RU" sz="2800" b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багажное устройство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Ограниченная грузоподъемность</a:t>
                      </a:r>
                      <a:r>
                        <a:rPr lang="ru-RU" sz="2800" b="0" baseline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багажного отсека</a:t>
                      </a:r>
                      <a:endParaRPr lang="ru-RU" sz="2800" b="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Многофункциональность</a:t>
                      </a:r>
                    </a:p>
                    <a:p>
                      <a:pPr algn="ctr"/>
                      <a:r>
                        <a:rPr lang="ru-RU" sz="2800" b="0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Хладостойкость</a:t>
                      </a:r>
                      <a:r>
                        <a:rPr lang="ru-RU" sz="2800" b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Прочность, </a:t>
                      </a:r>
                    </a:p>
                    <a:p>
                      <a:pPr algn="ctr"/>
                      <a:r>
                        <a:rPr lang="ru-RU" sz="2800" b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Простота конструкции.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BABCEE6-B865-4DD9-8BE0-F0056FE32D67}"/>
              </a:ext>
            </a:extLst>
          </p:cNvPr>
          <p:cNvSpPr/>
          <p:nvPr/>
        </p:nvSpPr>
        <p:spPr>
          <a:xfrm>
            <a:off x="1295400" y="9186290"/>
            <a:ext cx="158404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ru-RU" sz="28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Решающее влияние предлагаемой идеи это </a:t>
            </a:r>
            <a:r>
              <a:rPr lang="ru-RU" sz="2800" b="1" kern="12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– создание комфортной среды</a:t>
            </a:r>
          </a:p>
          <a:p>
            <a:pPr lvl="0">
              <a:buClrTx/>
            </a:pPr>
            <a:r>
              <a:rPr lang="ru-RU" sz="2800" b="1" kern="12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и обеспечение надежности и безопасности в процессе эксплуатации ТС</a:t>
            </a:r>
            <a:r>
              <a:rPr lang="ru-RU" sz="2200" b="1" kern="12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8" name="Picture 2" descr="мягкий автобокс">
            <a:extLst>
              <a:ext uri="{FF2B5EF4-FFF2-40B4-BE49-F238E27FC236}">
                <a16:creationId xmlns:a16="http://schemas.microsoft.com/office/drawing/2014/main" id="{97241A28-5413-4094-AFD9-BB03742DA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16" y="3660217"/>
            <a:ext cx="2491632" cy="120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жесткие автобоксы">
            <a:extLst>
              <a:ext uri="{FF2B5EF4-FFF2-40B4-BE49-F238E27FC236}">
                <a16:creationId xmlns:a16="http://schemas.microsoft.com/office/drawing/2014/main" id="{60E1B10F-7489-444E-A27E-79E4A2120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16" y="5277290"/>
            <a:ext cx="2491632" cy="120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A7A3BE-74AB-4B18-943D-6B6709294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816" y="6673503"/>
            <a:ext cx="2491632" cy="1204399"/>
          </a:xfrm>
          <a:prstGeom prst="rect">
            <a:avLst/>
          </a:prstGeom>
        </p:spPr>
      </p:pic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CEB9C02A-ECAC-4EC1-8935-5D140D2FAF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5964095"/>
              </p:ext>
            </p:extLst>
          </p:nvPr>
        </p:nvGraphicFramePr>
        <p:xfrm>
          <a:off x="1028699" y="2349553"/>
          <a:ext cx="16535400" cy="6940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4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9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81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8773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Конкуренты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Недостатки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Преимущества 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8722"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Не</a:t>
                      </a:r>
                      <a:r>
                        <a:rPr lang="ru-RU" sz="2800" b="1" baseline="0" dirty="0">
                          <a:solidFill>
                            <a:schemeClr val="tx1"/>
                          </a:solidFill>
                        </a:rPr>
                        <a:t>устойчивость к атмосферным воздействиям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Легкость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6798"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Хрупкая</a:t>
                      </a:r>
                      <a:r>
                        <a:rPr lang="ru-RU" sz="2800" b="1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</a:p>
                    <a:p>
                      <a:pPr algn="ctr"/>
                      <a:r>
                        <a:rPr lang="ru-RU" sz="2800" b="1" baseline="0" dirty="0">
                          <a:solidFill>
                            <a:schemeClr val="tx1"/>
                          </a:solidFill>
                        </a:rPr>
                        <a:t>ограниченная  грузоподъемность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Эргономичность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4892"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Громоздкая,</a:t>
                      </a:r>
                      <a:r>
                        <a:rPr lang="ru-RU" sz="2800" b="1" baseline="0" dirty="0">
                          <a:solidFill>
                            <a:schemeClr val="tx1"/>
                          </a:solidFill>
                        </a:rPr>
                        <a:t> тяжелая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Надежность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7157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Предлагаемое </a:t>
                      </a:r>
                      <a:r>
                        <a:rPr lang="ru-RU" sz="2800" b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багажное устройство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Ограниченная грузоподъемность</a:t>
                      </a:r>
                      <a:r>
                        <a:rPr lang="ru-RU" sz="2800" b="0" baseline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багажного отсека</a:t>
                      </a:r>
                      <a:endParaRPr lang="ru-RU" sz="2800" b="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Многофункциональность</a:t>
                      </a:r>
                    </a:p>
                    <a:p>
                      <a:pPr algn="ctr"/>
                      <a:r>
                        <a:rPr lang="ru-RU" sz="2800" b="0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Хладостойкость</a:t>
                      </a:r>
                      <a:r>
                        <a:rPr lang="ru-RU" sz="2800" b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Прочность, </a:t>
                      </a:r>
                    </a:p>
                    <a:p>
                      <a:pPr algn="ctr"/>
                      <a:r>
                        <a:rPr lang="ru-RU" sz="2800" b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Простота конструкции.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194bf7d4cd6_1_54"/>
          <p:cNvPicPr preferRelativeResize="0"/>
          <p:nvPr/>
        </p:nvPicPr>
        <p:blipFill rotWithShape="1">
          <a:blip r:embed="rId3">
            <a:alphaModFix/>
          </a:blip>
          <a:srcRect l="1201" r="1142"/>
          <a:stretch/>
        </p:blipFill>
        <p:spPr>
          <a:xfrm>
            <a:off x="-64824" y="0"/>
            <a:ext cx="1841764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194bf7d4cd6_1_54"/>
          <p:cNvSpPr/>
          <p:nvPr/>
        </p:nvSpPr>
        <p:spPr>
          <a:xfrm>
            <a:off x="10350675" y="240925"/>
            <a:ext cx="7416900" cy="84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E9E9E"/>
              </a:solidFill>
              <a:highlight>
                <a:schemeClr val="lt1"/>
              </a:highlight>
            </a:endParaRPr>
          </a:p>
        </p:txBody>
      </p:sp>
      <p:sp>
        <p:nvSpPr>
          <p:cNvPr id="149" name="Google Shape;149;g194bf7d4cd6_1_54"/>
          <p:cNvSpPr txBox="1"/>
          <p:nvPr/>
        </p:nvSpPr>
        <p:spPr>
          <a:xfrm>
            <a:off x="2432700" y="3673575"/>
            <a:ext cx="13426800" cy="957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dirty="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1A548B-ECAA-406E-987D-C10BD08E6FDC}"/>
              </a:ext>
            </a:extLst>
          </p:cNvPr>
          <p:cNvSpPr txBox="1"/>
          <p:nvPr/>
        </p:nvSpPr>
        <p:spPr>
          <a:xfrm>
            <a:off x="1268684" y="1638291"/>
            <a:ext cx="39299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ДАЛЬНЕВОСТОЧНЫЙ ФЕДЕРАЛЬНЫЙ ОКРУГ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61025CE-31FC-48F5-AE80-8DCF7D870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0" y="2646574"/>
            <a:ext cx="7323581" cy="4979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5B4F37-8B55-4DB5-8C70-0B9BD8024ECF}"/>
              </a:ext>
            </a:extLst>
          </p:cNvPr>
          <p:cNvSpPr/>
          <p:nvPr/>
        </p:nvSpPr>
        <p:spPr>
          <a:xfrm>
            <a:off x="768127" y="7635507"/>
            <a:ext cx="49310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ru-RU" sz="2800" b="1" kern="120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Численность населения ДФО</a:t>
            </a:r>
          </a:p>
          <a:p>
            <a:pPr lvl="0" algn="ctr">
              <a:buClrTx/>
            </a:pPr>
            <a:r>
              <a:rPr lang="ru-RU" sz="28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8 083,6 тыс. чел.</a:t>
            </a:r>
          </a:p>
          <a:p>
            <a:pPr lvl="0" algn="ctr">
              <a:buClrTx/>
            </a:pPr>
            <a:r>
              <a:rPr lang="ru-RU" sz="2800" b="1" kern="1200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(На 2022г.)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AD5786D1-0E32-4CEB-9A8B-EB7BC6145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815905"/>
              </p:ext>
            </p:extLst>
          </p:nvPr>
        </p:nvGraphicFramePr>
        <p:xfrm>
          <a:off x="7114031" y="1326050"/>
          <a:ext cx="11192256" cy="7771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5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6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4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5418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ПОТЕНЦИАЛЬНЫЕ ПОТРЕБИТЕЛИ</a:t>
                      </a: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РИСКИ</a:t>
                      </a: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МЕРЫ </a:t>
                      </a:r>
                    </a:p>
                    <a:p>
                      <a:pPr algn="ctr"/>
                      <a:r>
                        <a:rPr lang="ru-RU" sz="2400" dirty="0"/>
                        <a:t>СНИЖЕНИЯ РИСКОВ</a:t>
                      </a:r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СЕБЕСТОИМОСТЬ</a:t>
                      </a:r>
                      <a:r>
                        <a:rPr lang="ru-RU" sz="2400" baseline="0" dirty="0"/>
                        <a:t> ПРОДУКТА</a:t>
                      </a:r>
                      <a:endParaRPr lang="ru-RU" sz="2400" dirty="0"/>
                    </a:p>
                    <a:p>
                      <a:pPr algn="ctr"/>
                      <a:endParaRPr lang="ru-RU" sz="2400" dirty="0"/>
                    </a:p>
                  </a:txBody>
                  <a:tcPr marL="0" marR="0" marT="0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8903"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- Автовладельцы</a:t>
                      </a:r>
                    </a:p>
                    <a:p>
                      <a:pPr algn="l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(по данным ГИБДД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20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22г. кол-во автомобилей в г. Якутске свыше 314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</a:rPr>
                        <a:t> тыс.)</a:t>
                      </a:r>
                    </a:p>
                    <a:p>
                      <a:pPr algn="l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- Автовладельцы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Регионов РФ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</a:rPr>
                        <a:t> с холодным  климатом.</a:t>
                      </a:r>
                    </a:p>
                    <a:p>
                      <a:pPr algn="l"/>
                      <a:r>
                        <a:rPr lang="ru-RU" sz="2400" baseline="0" dirty="0">
                          <a:solidFill>
                            <a:schemeClr val="tx1"/>
                          </a:solidFill>
                        </a:rPr>
                        <a:t>- Вездеходная, экспедиционная техника для Севера и Арктики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-Правовые вопросы по сертификации ТР ТС;</a:t>
                      </a:r>
                    </a:p>
                    <a:p>
                      <a:pPr algn="l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- Риск ошибок при монтаже и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эксплуатации;</a:t>
                      </a:r>
                    </a:p>
                    <a:p>
                      <a:pPr algn="l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-Нехватка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</a:rPr>
                        <a:t> (дефицит)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 модельного ряда по видам моделей автомобилей.</a:t>
                      </a:r>
                    </a:p>
                    <a:p>
                      <a:pPr algn="l"/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Tx/>
                        <a:buChar char="-"/>
                      </a:pPr>
                      <a:r>
                        <a:rPr lang="ru-RU" sz="2400" baseline="0" dirty="0">
                          <a:solidFill>
                            <a:schemeClr val="tx1"/>
                          </a:solidFill>
                        </a:rPr>
                        <a:t>Сертификация продукта на соответствие ТР ТС;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ru-RU" sz="2400" baseline="0" dirty="0">
                          <a:solidFill>
                            <a:schemeClr val="tx1"/>
                          </a:solidFill>
                        </a:rPr>
                        <a:t>Разработка ТУ и инструкции по эксплуатации продукции;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ru-RU" sz="2400" baseline="0" dirty="0">
                          <a:solidFill>
                            <a:schemeClr val="tx1"/>
                          </a:solidFill>
                        </a:rPr>
                        <a:t>Универсальность продукта;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r>
                        <a:rPr lang="ru-RU" sz="2400" baseline="0" dirty="0">
                          <a:solidFill>
                            <a:schemeClr val="tx1"/>
                          </a:solidFill>
                        </a:rPr>
                        <a:t>Многофункциональность.</a:t>
                      </a:r>
                    </a:p>
                    <a:p>
                      <a:pPr marL="171450" indent="-171450" algn="l">
                        <a:buFontTx/>
                        <a:buChar char="-"/>
                      </a:pP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От 25 000 до 30 000 рублей. </a:t>
                      </a:r>
                    </a:p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В зависимости от  модельного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</a:rPr>
                        <a:t> ряда.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g194bf7d4cd6_1_79"/>
          <p:cNvPicPr preferRelativeResize="0"/>
          <p:nvPr/>
        </p:nvPicPr>
        <p:blipFill rotWithShape="1">
          <a:blip r:embed="rId3">
            <a:alphaModFix/>
          </a:blip>
          <a:srcRect l="1221" r="1813"/>
          <a:stretch/>
        </p:blipFill>
        <p:spPr>
          <a:xfrm>
            <a:off x="2" y="-268357"/>
            <a:ext cx="18287998" cy="10287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C49E1D48-A097-482A-8E81-51D375C00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575585"/>
              </p:ext>
            </p:extLst>
          </p:nvPr>
        </p:nvGraphicFramePr>
        <p:xfrm>
          <a:off x="416052" y="1825418"/>
          <a:ext cx="9035796" cy="786312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577552">
                  <a:extLst>
                    <a:ext uri="{9D8B030D-6E8A-4147-A177-3AD203B41FA5}">
                      <a16:colId xmlns:a16="http://schemas.microsoft.com/office/drawing/2014/main" val="3680631229"/>
                    </a:ext>
                  </a:extLst>
                </a:gridCol>
                <a:gridCol w="2037205">
                  <a:extLst>
                    <a:ext uri="{9D8B030D-6E8A-4147-A177-3AD203B41FA5}">
                      <a16:colId xmlns:a16="http://schemas.microsoft.com/office/drawing/2014/main" val="4221493989"/>
                    </a:ext>
                  </a:extLst>
                </a:gridCol>
                <a:gridCol w="4421039">
                  <a:extLst>
                    <a:ext uri="{9D8B030D-6E8A-4147-A177-3AD203B41FA5}">
                      <a16:colId xmlns:a16="http://schemas.microsoft.com/office/drawing/2014/main" val="1784167391"/>
                    </a:ext>
                  </a:extLst>
                </a:gridCol>
              </a:tblGrid>
              <a:tr h="893281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Наименование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Размер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Сумма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98743"/>
                  </a:ext>
                </a:extLst>
              </a:tr>
              <a:tr h="22167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28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dirty="0"/>
                        <a:t>Профильная труба </a:t>
                      </a:r>
                      <a:r>
                        <a:rPr lang="en-US" sz="2800" dirty="0"/>
                        <a:t>15</a:t>
                      </a:r>
                      <a:r>
                        <a:rPr lang="ru-RU" sz="2800" dirty="0"/>
                        <a:t>х15</a:t>
                      </a:r>
                    </a:p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28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dirty="0"/>
                        <a:t>26.49 м</a:t>
                      </a:r>
                    </a:p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28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dirty="0"/>
                        <a:t>1 278₽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2800" dirty="0"/>
                    </a:p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714624"/>
                  </a:ext>
                </a:extLst>
              </a:tr>
              <a:tr h="22167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28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dirty="0"/>
                        <a:t>Подъемный механизм </a:t>
                      </a:r>
                    </a:p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  <a:p>
                      <a:pPr algn="ctr"/>
                      <a:r>
                        <a:rPr lang="ru-RU" sz="2800" dirty="0"/>
                        <a:t>1 </a:t>
                      </a:r>
                      <a:r>
                        <a:rPr lang="ru-RU" sz="2800" dirty="0" err="1"/>
                        <a:t>шт</a:t>
                      </a:r>
                      <a:endParaRPr lang="ru-RU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  <a:p>
                      <a:pPr algn="ctr"/>
                      <a:r>
                        <a:rPr lang="ru-RU" sz="2800" dirty="0"/>
                        <a:t>1850₽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235153"/>
                  </a:ext>
                </a:extLst>
              </a:tr>
              <a:tr h="1534643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АБС пластик 1 </a:t>
                      </a:r>
                      <a:r>
                        <a:rPr lang="ru-RU" sz="2800" dirty="0" err="1"/>
                        <a:t>шт</a:t>
                      </a:r>
                      <a:endParaRPr lang="ru-RU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1.20 м 60 см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1650*6=9900</a:t>
                      </a:r>
                      <a:r>
                        <a:rPr kumimoji="0" lang="ru-RU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3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₽</a:t>
                      </a:r>
                      <a:endParaRPr lang="ru-RU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730515"/>
                  </a:ext>
                </a:extLst>
              </a:tr>
              <a:tr h="950186"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  <a:p>
                      <a:pPr algn="ctr"/>
                      <a:r>
                        <a:rPr lang="ru-RU" sz="2800" dirty="0"/>
                        <a:t>Краска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1 кг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348</a:t>
                      </a:r>
                      <a:r>
                        <a:rPr kumimoji="0" lang="ru-RU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3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₽</a:t>
                      </a:r>
                      <a:endParaRPr lang="ru-RU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19009"/>
                  </a:ext>
                </a:extLst>
              </a:tr>
            </a:tbl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94202EE4-82DD-442B-9BDB-B16387043C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255752"/>
              </p:ext>
            </p:extLst>
          </p:nvPr>
        </p:nvGraphicFramePr>
        <p:xfrm>
          <a:off x="9594342" y="1802985"/>
          <a:ext cx="8277606" cy="7885556"/>
        </p:xfrm>
        <a:graphic>
          <a:graphicData uri="http://schemas.openxmlformats.org/drawingml/2006/table">
            <a:tbl>
              <a:tblPr firstRow="1" bandRow="1">
                <a:tableStyleId>{35C59BA2-2000-4B58-B44A-5548F937C2F5}</a:tableStyleId>
              </a:tblPr>
              <a:tblGrid>
                <a:gridCol w="4138803">
                  <a:extLst>
                    <a:ext uri="{9D8B030D-6E8A-4147-A177-3AD203B41FA5}">
                      <a16:colId xmlns:a16="http://schemas.microsoft.com/office/drawing/2014/main" val="2299143040"/>
                    </a:ext>
                  </a:extLst>
                </a:gridCol>
                <a:gridCol w="4138803">
                  <a:extLst>
                    <a:ext uri="{9D8B030D-6E8A-4147-A177-3AD203B41FA5}">
                      <a16:colId xmlns:a16="http://schemas.microsoft.com/office/drawing/2014/main" val="1028080038"/>
                    </a:ext>
                  </a:extLst>
                </a:gridCol>
              </a:tblGrid>
              <a:tr h="935366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bg1"/>
                          </a:solidFill>
                        </a:rPr>
                        <a:t>Работа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bg1"/>
                          </a:solidFill>
                        </a:rPr>
                        <a:t>Сумма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193896"/>
                  </a:ext>
                </a:extLst>
              </a:tr>
              <a:tr h="1333849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Сварочные работы 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2720</a:t>
                      </a:r>
                      <a:r>
                        <a:rPr kumimoji="0" lang="ru-RU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₽</a:t>
                      </a:r>
                      <a:r>
                        <a:rPr lang="ru-RU" sz="2800" dirty="0"/>
                        <a:t> за смену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11422"/>
                  </a:ext>
                </a:extLst>
              </a:tr>
              <a:tr h="1833499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/>
                        <a:t>Шлифовально</a:t>
                      </a:r>
                      <a:r>
                        <a:rPr lang="ru-RU" sz="2800" dirty="0"/>
                        <a:t> монтажная работа и покраска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1816₽</a:t>
                      </a:r>
                      <a:r>
                        <a:rPr lang="ru-RU" sz="2800" dirty="0"/>
                        <a:t> за смену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86401"/>
                  </a:ext>
                </a:extLst>
              </a:tr>
              <a:tr h="1324195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/>
                        <a:t>Вакуумно</a:t>
                      </a:r>
                      <a:r>
                        <a:rPr lang="ru-RU" sz="2800" dirty="0"/>
                        <a:t> формовочная работа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3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3 000₽ за корпус</a:t>
                      </a:r>
                      <a:endParaRPr lang="ru-RU" sz="28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297437"/>
                  </a:ext>
                </a:extLst>
              </a:tr>
              <a:tr h="2458647"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  <a:p>
                      <a:pPr algn="ctr"/>
                      <a:r>
                        <a:rPr lang="ru-RU" sz="2800" dirty="0"/>
                        <a:t>Итоговый за работу и материалы</a:t>
                      </a:r>
                      <a:r>
                        <a:rPr lang="en-US" sz="2800" dirty="0"/>
                        <a:t>:</a:t>
                      </a:r>
                      <a:endParaRPr lang="ru-RU" sz="28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r>
                        <a:rPr lang="ru-RU" sz="2800" dirty="0"/>
                        <a:t>20912</a:t>
                      </a:r>
                      <a:r>
                        <a:rPr lang="en-US" sz="2800" dirty="0"/>
                        <a:t>₽</a:t>
                      </a:r>
                      <a:endParaRPr lang="ru-RU" sz="2800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61435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194bf7d4cd6_1_96"/>
          <p:cNvPicPr preferRelativeResize="0"/>
          <p:nvPr/>
        </p:nvPicPr>
        <p:blipFill rotWithShape="1">
          <a:blip r:embed="rId3">
            <a:alphaModFix/>
          </a:blip>
          <a:srcRect l="1629" r="1405"/>
          <a:stretch/>
        </p:blipFill>
        <p:spPr>
          <a:xfrm>
            <a:off x="0" y="0"/>
            <a:ext cx="1828799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194bf7d4cd6_1_96"/>
          <p:cNvSpPr/>
          <p:nvPr/>
        </p:nvSpPr>
        <p:spPr>
          <a:xfrm>
            <a:off x="10350675" y="240925"/>
            <a:ext cx="7416900" cy="84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E9E9E"/>
              </a:solidFill>
              <a:highlight>
                <a:schemeClr val="lt1"/>
              </a:highligh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C9EE2F-C92F-4E32-8901-2B67F880E0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38"/>
          <a:stretch/>
        </p:blipFill>
        <p:spPr>
          <a:xfrm>
            <a:off x="8382000" y="2419350"/>
            <a:ext cx="8229600" cy="35772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745C0D-0E6A-48DB-A16F-1B5823378145}"/>
              </a:ext>
            </a:extLst>
          </p:cNvPr>
          <p:cNvSpPr txBox="1"/>
          <p:nvPr/>
        </p:nvSpPr>
        <p:spPr>
          <a:xfrm>
            <a:off x="1338263" y="3338236"/>
            <a:ext cx="683418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AutoNum type="arabicParenR"/>
            </a:pPr>
            <a:r>
              <a:rPr lang="ru-RU" sz="3200" dirty="0"/>
              <a:t>  Разработано технологическая карта багажного устройство </a:t>
            </a:r>
          </a:p>
          <a:p>
            <a:r>
              <a:rPr lang="ru-RU" sz="3200" dirty="0"/>
              <a:t>2)  Изготовлен   действующий прототип </a:t>
            </a:r>
          </a:p>
          <a:p>
            <a:r>
              <a:rPr lang="ru-RU" sz="3200" dirty="0"/>
              <a:t>3)  Разработано рабочая конструкторская документация (чертеж</a:t>
            </a:r>
            <a:r>
              <a:rPr lang="en-US" sz="3200" dirty="0"/>
              <a:t>,</a:t>
            </a:r>
            <a:r>
              <a:rPr lang="ru-RU" sz="3200" dirty="0"/>
              <a:t> аэродинамический расчет</a:t>
            </a:r>
            <a:r>
              <a:rPr lang="en-US" sz="3200" dirty="0"/>
              <a:t>,</a:t>
            </a:r>
            <a:r>
              <a:rPr lang="ru-RU" sz="3200" dirty="0"/>
              <a:t> 3</a:t>
            </a:r>
            <a:r>
              <a:rPr lang="en-US" sz="3200" dirty="0"/>
              <a:t>D</a:t>
            </a:r>
            <a:r>
              <a:rPr lang="ru-RU" sz="3200" dirty="0"/>
              <a:t> модель.)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B74BB3-A22A-4FAF-A655-839D24F42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6154020"/>
            <a:ext cx="8229600" cy="397639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194bf7d4cd6_1_105"/>
          <p:cNvPicPr preferRelativeResize="0"/>
          <p:nvPr/>
        </p:nvPicPr>
        <p:blipFill rotWithShape="1">
          <a:blip r:embed="rId3">
            <a:alphaModFix/>
          </a:blip>
          <a:srcRect l="1197" r="1421"/>
          <a:stretch/>
        </p:blipFill>
        <p:spPr>
          <a:xfrm>
            <a:off x="-39013" y="0"/>
            <a:ext cx="18366025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194bf7d4cd6_1_105"/>
          <p:cNvSpPr/>
          <p:nvPr/>
        </p:nvSpPr>
        <p:spPr>
          <a:xfrm>
            <a:off x="10350675" y="240925"/>
            <a:ext cx="7416900" cy="84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E9E9E"/>
              </a:solidFill>
              <a:highlight>
                <a:schemeClr val="lt1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4FDD0C-048C-487E-A85E-DA9E87532BFF}"/>
              </a:ext>
            </a:extLst>
          </p:cNvPr>
          <p:cNvSpPr txBox="1"/>
          <p:nvPr/>
        </p:nvSpPr>
        <p:spPr>
          <a:xfrm>
            <a:off x="2743200" y="2089765"/>
            <a:ext cx="13011150" cy="9079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38"/>
              </a:spcBef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cs typeface="Arial" pitchFamily="34"/>
              </a:rPr>
              <a:t>(Использование как инновационного продукта)</a:t>
            </a:r>
          </a:p>
          <a:p>
            <a:pPr algn="ctr">
              <a:spcBef>
                <a:spcPts val="638"/>
              </a:spcBef>
            </a:pPr>
            <a:r>
              <a:rPr lang="ru-RU" sz="2400" b="1" dirty="0">
                <a:solidFill>
                  <a:srgbClr val="C00000"/>
                </a:solidFill>
                <a:cs typeface="Arial" pitchFamily="34"/>
              </a:rPr>
              <a:t>Легкосъемного устройства «Багаж-гараж»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CD5F0-3D64-4470-9F2D-DC4CFBB4E467}"/>
              </a:ext>
            </a:extLst>
          </p:cNvPr>
          <p:cNvSpPr txBox="1"/>
          <p:nvPr/>
        </p:nvSpPr>
        <p:spPr>
          <a:xfrm>
            <a:off x="2743200" y="3357526"/>
            <a:ext cx="36957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/>
              <a:t>         РИД (Патент)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D5658E-5F7A-49DC-99BC-D6DE32E175B0}"/>
              </a:ext>
            </a:extLst>
          </p:cNvPr>
          <p:cNvSpPr txBox="1"/>
          <p:nvPr/>
        </p:nvSpPr>
        <p:spPr>
          <a:xfrm>
            <a:off x="2762217" y="4218379"/>
            <a:ext cx="5238783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Передача права </a:t>
            </a:r>
          </a:p>
          <a:p>
            <a:pPr algn="ctr"/>
            <a:r>
              <a:rPr lang="ru-RU" sz="2400" b="1" dirty="0"/>
              <a:t>на использование патента по лицензионному договору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6D6D32-ACC5-4EF6-BC85-3FF1FE9A5836}"/>
              </a:ext>
            </a:extLst>
          </p:cNvPr>
          <p:cNvSpPr txBox="1"/>
          <p:nvPr/>
        </p:nvSpPr>
        <p:spPr>
          <a:xfrm>
            <a:off x="10668000" y="3404949"/>
            <a:ext cx="5086350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Организация цеха (лаборатории) по производству и сборки по типу  «</a:t>
            </a:r>
            <a:r>
              <a:rPr lang="en-US" sz="2400" b="1" dirty="0">
                <a:solidFill>
                  <a:srgbClr val="FF0000"/>
                </a:solidFill>
              </a:rPr>
              <a:t>Fab lab</a:t>
            </a:r>
            <a:r>
              <a:rPr lang="ru-RU" sz="2400" b="1" dirty="0">
                <a:solidFill>
                  <a:srgbClr val="FF0000"/>
                </a:solidFill>
              </a:rPr>
              <a:t>» на базе АДФ с опытно-конструкторским бюро.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9C6633-12D8-4149-8671-B67A09EE678B}"/>
              </a:ext>
            </a:extLst>
          </p:cNvPr>
          <p:cNvSpPr txBox="1"/>
          <p:nvPr/>
        </p:nvSpPr>
        <p:spPr>
          <a:xfrm>
            <a:off x="2743200" y="5892276"/>
            <a:ext cx="1301115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Потребители, производственные предприятия</a:t>
            </a:r>
          </a:p>
          <a:p>
            <a:pPr algn="ctr"/>
            <a:r>
              <a:rPr lang="ru-RU" sz="2400" b="1" dirty="0"/>
              <a:t>(«Хоту Тент», «</a:t>
            </a:r>
            <a:r>
              <a:rPr lang="ru-RU" sz="2400" b="1" dirty="0" err="1"/>
              <a:t>Сахатент</a:t>
            </a:r>
            <a:r>
              <a:rPr lang="ru-RU" sz="2400" b="1" dirty="0"/>
              <a:t>», «Эксперт», «</a:t>
            </a:r>
            <a:r>
              <a:rPr lang="ru-RU" sz="2400" b="1" dirty="0" err="1"/>
              <a:t>Арктикбокс</a:t>
            </a:r>
            <a:r>
              <a:rPr lang="ru-RU" sz="2400" b="1" dirty="0"/>
              <a:t>» и т.п) </a:t>
            </a:r>
          </a:p>
        </p:txBody>
      </p:sp>
      <p:sp>
        <p:nvSpPr>
          <p:cNvPr id="13" name="Стрелка вниз 15">
            <a:extLst>
              <a:ext uri="{FF2B5EF4-FFF2-40B4-BE49-F238E27FC236}">
                <a16:creationId xmlns:a16="http://schemas.microsoft.com/office/drawing/2014/main" id="{3B7CBE8A-4DCF-46D5-8648-87A897087B03}"/>
              </a:ext>
            </a:extLst>
          </p:cNvPr>
          <p:cNvSpPr/>
          <p:nvPr/>
        </p:nvSpPr>
        <p:spPr>
          <a:xfrm>
            <a:off x="7009605" y="6858000"/>
            <a:ext cx="4478337" cy="1610624"/>
          </a:xfrm>
          <a:prstGeom prst="downArrow">
            <a:avLst>
              <a:gd name="adj1" fmla="val 50000"/>
              <a:gd name="adj2" fmla="val 6543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Отчисления, выплаты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08293E27-BEA8-4286-9ADA-89E1F81E69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709936"/>
              </p:ext>
            </p:extLst>
          </p:nvPr>
        </p:nvGraphicFramePr>
        <p:xfrm>
          <a:off x="3259455" y="8531478"/>
          <a:ext cx="11978639" cy="11887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978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effectLst/>
                        </a:rPr>
                        <a:t>Прямые доходы от реализации продукции, лицензионные вознаграждения</a:t>
                      </a:r>
                      <a:r>
                        <a:rPr lang="ru-RU" sz="2400" baseline="0" dirty="0">
                          <a:effectLst/>
                        </a:rPr>
                        <a:t> (% от прибыли  проданной продукции, единовременная  ежегодная выплата и т.п.), выплаты за пользование сертификатом соответствия.</a:t>
                      </a:r>
                      <a:endParaRPr lang="ru-RU" sz="24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4B3BE702-051E-4290-A65A-C5353D9FA69E}"/>
              </a:ext>
            </a:extLst>
          </p:cNvPr>
          <p:cNvSpPr/>
          <p:nvPr/>
        </p:nvSpPr>
        <p:spPr>
          <a:xfrm>
            <a:off x="2657442" y="2085125"/>
            <a:ext cx="209550" cy="3802511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631A2A68-1686-4357-AFB0-7A5C9179F490}"/>
              </a:ext>
            </a:extLst>
          </p:cNvPr>
          <p:cNvSpPr/>
          <p:nvPr/>
        </p:nvSpPr>
        <p:spPr>
          <a:xfrm>
            <a:off x="15630558" y="2101090"/>
            <a:ext cx="209550" cy="3802511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Тема Office">
  <a:themeElements>
    <a:clrScheme name="000035">
      <a:dk1>
        <a:srgbClr val="000034"/>
      </a:dk1>
      <a:lt1>
        <a:srgbClr val="FFFFFF"/>
      </a:lt1>
      <a:dk2>
        <a:srgbClr val="3622C1"/>
      </a:dk2>
      <a:lt2>
        <a:srgbClr val="FAFAFA"/>
      </a:lt2>
      <a:accent1>
        <a:srgbClr val="3622C1"/>
      </a:accent1>
      <a:accent2>
        <a:srgbClr val="009CEA"/>
      </a:accent2>
      <a:accent3>
        <a:srgbClr val="BC00EC"/>
      </a:accent3>
      <a:accent4>
        <a:srgbClr val="00B9FF"/>
      </a:accent4>
      <a:accent5>
        <a:srgbClr val="6BD3C0"/>
      </a:accent5>
      <a:accent6>
        <a:srgbClr val="5959FD"/>
      </a:accent6>
      <a:hlink>
        <a:srgbClr val="5959FD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506</Words>
  <Application>Microsoft Office PowerPoint</Application>
  <PresentationFormat>Произвольный</PresentationFormat>
  <Paragraphs>119</Paragraphs>
  <Slides>10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Calibri</vt:lpstr>
      <vt:lpstr>Calibri Light</vt:lpstr>
      <vt:lpstr>StarSymbol</vt:lpstr>
      <vt:lpstr>Arial</vt:lpstr>
      <vt:lpstr>Times New Roman</vt:lpstr>
      <vt:lpstr>Tahoma</vt:lpstr>
      <vt:lpstr>2_Тема Office</vt:lpstr>
      <vt:lpstr>Тема Office</vt:lpstr>
      <vt:lpstr>  Многофункциональное устройство  «Багаж-Гараж»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Никифорова Прасковья Георгиевна</dc:creator>
  <cp:lastModifiedBy>Пользователь</cp:lastModifiedBy>
  <cp:revision>40</cp:revision>
  <dcterms:modified xsi:type="dcterms:W3CDTF">2024-07-11T22:40:58Z</dcterms:modified>
</cp:coreProperties>
</file>