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95" autoAdjust="0"/>
  </p:normalViewPr>
  <p:slideViewPr>
    <p:cSldViewPr snapToGrid="0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3752-333D-4593-8F78-A6D8F9D36E4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AAAA1-2CDE-4234-9469-373A9D9F1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2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AAA1-2CDE-4234-9469-373A9D9F15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652C9-57F3-48F2-BFE9-F32C07AA8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44E291-2418-478F-9856-66B340D6E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82B4D-F2CB-40D8-A538-E2E352AB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4A1B6-5AE1-46D3-985D-CB6E2B10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BC37-54F2-4BA7-B04E-F46709A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D459D-6224-429F-9A36-A2E57623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EBE52-53D8-4F70-B574-F0C46F9D9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2BA29-C9BE-4EB2-BB98-E5EB67EB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F0550-2486-4D5A-AA97-C3CF94D7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4CCD2-8673-4FFE-9AA0-D317B731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885182-09F6-417F-912D-9755993D5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97426A-BC3D-478E-A719-FD1CCE2E7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C1A37-B195-4154-B1C3-35CC27E9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AB2DD-21FB-4B62-8729-7F2B161E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A96F8-7BD2-452B-AEC5-A5574D69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A9D98-EB6C-4548-B9C0-96C5427B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F586A-9413-46D5-96C8-3B061FE9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62F3F-D189-4D88-A496-E22F2463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FFD5C-F0FE-41FB-8973-E7CE738D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0A706-841D-4F69-ADD4-B8E39987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4C12-7285-4063-8D44-B5878463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3495B-52EC-4A43-B4CD-9D50C9440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C0986-AE22-4491-9BBA-F9F82103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0CF38-92F8-456F-B4E2-3D68ABBF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7F6BF-4956-4365-AA78-42639F5E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4189-626D-40E2-97F2-59E570F7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5889E-E469-4133-BCE7-60DEC43B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176987-2BEB-4844-A93F-885F33505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A58F9C-BD97-4074-A57C-70236BFD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6A3A9-725B-4A86-86F6-E53CB2E2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79698-4394-443B-8ECD-58C4D1F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040E0-5514-4A71-8B30-9D8A535D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F9744-8E7B-4BA8-88D5-72A0D3080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CD1AA0-1542-41D5-A754-0B0ADBFC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89CBA8-E97A-4BA9-96C8-2E1C187E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093F47-87E5-4BE2-B435-9FADD49AB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8352E8-A2D7-4468-A39F-853FB587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0D9E4-8EA9-4F84-9692-F83471D3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89B0D1-32A0-4BB6-ACE4-57C70057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3B5F2-1D41-4734-8495-EFD1EEB1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F6DA5-8241-4E9A-9882-3106B46C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C62AC8-5C56-4155-AC6C-877A7E9D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D63552-C337-4DA9-956E-C0FF4085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B59C54-313D-456B-9DB2-3A63FAA3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21F5E6-6FBB-466E-85A2-4598415E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35A96-D7EA-4063-81ED-A40D8B4A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8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3B3B-720A-44CE-8D31-5C4A2AF4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566FA-C10A-4629-9048-90A285C7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9A461E-0BFF-47F0-8D82-7B6179F03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5AA2DC-F677-4726-8649-76B2AF51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00725-2BEC-4D95-BB23-E6C881C9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02673-C547-469C-A71D-9768840F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5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5BEF2-2D37-4CBE-936F-821BF7D0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120A80-3360-46B8-AFE6-AF5668B00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0FDA8-5AF7-40A3-BEC1-62CB0E942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9ECDB5-0E68-4321-97AA-DC940E05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102DFD-68A4-4F96-809C-CA735148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E7C11B-EA14-4263-AC00-C85204CA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D0677-D2C4-4CCD-A77C-34376DC2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9665D-5617-4668-9888-DA5A03F0F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E192D-B497-440B-92FC-4F05F92C7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EEE5-EC66-4D35-BA0E-CF57BD3C607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2D83B-2D46-48AC-9C6E-613D95B11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B7A60-38F7-42DB-A97E-8529B65A0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2414-C72A-4D65-8CBF-1B9A216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2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D4A64-187F-464F-A1F7-E2E198F11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36073" r="26465" b="40950"/>
          <a:stretch/>
        </p:blipFill>
        <p:spPr>
          <a:xfrm>
            <a:off x="4606763" y="1670491"/>
            <a:ext cx="3147807" cy="1349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3778B-4D9B-41D9-9AD9-5ADC2AB2E7F5}"/>
              </a:ext>
            </a:extLst>
          </p:cNvPr>
          <p:cNvSpPr txBox="1"/>
          <p:nvPr/>
        </p:nvSpPr>
        <p:spPr>
          <a:xfrm>
            <a:off x="1845734" y="3310467"/>
            <a:ext cx="8500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ГИБРИДНЫЙ ПЛАЗМОФИЛЬТР ДЛЯ ЭКСТРАКОРПОРАЛЬНОЙ ПОДДЕРЖКИ ЭНДОКРИННЫХ ФУНКЦИЙ ПЕЧЕНИ У ПАЦИЕНТОВ С ПЕЧЕНОЧНОЙ НЕДОСТАТОЧНОСТЬЮ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6AE67-7F67-4A21-BB92-3E68A1F70BD7}"/>
              </a:ext>
            </a:extLst>
          </p:cNvPr>
          <p:cNvSpPr txBox="1"/>
          <p:nvPr/>
        </p:nvSpPr>
        <p:spPr>
          <a:xfrm>
            <a:off x="3327397" y="5280653"/>
            <a:ext cx="553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Иван Троев</a:t>
            </a:r>
          </a:p>
          <a:p>
            <a:pPr algn="ctr"/>
            <a:r>
              <a:rPr lang="ru-RU" dirty="0"/>
              <a:t>старший научный сотрудник лаборатории медицинских биотехнологий МИ СВФУ</a:t>
            </a:r>
          </a:p>
        </p:txBody>
      </p:sp>
      <p:pic>
        <p:nvPicPr>
          <p:cNvPr id="1026" name="Picture 2" descr="Фонд содействия развитию малых форм предприятий в научно-технической сфере  — Википедия">
            <a:extLst>
              <a:ext uri="{FF2B5EF4-FFF2-40B4-BE49-F238E27FC236}">
                <a16:creationId xmlns:a16="http://schemas.microsoft.com/office/drawing/2014/main" id="{E13C35C6-6808-47F9-9C46-0F206B50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42" y="610385"/>
            <a:ext cx="1199864" cy="6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нобрнауки России утвердило Концепцию развития научно-популярного туризма  до 2035 года">
            <a:extLst>
              <a:ext uri="{FF2B5EF4-FFF2-40B4-BE49-F238E27FC236}">
                <a16:creationId xmlns:a16="http://schemas.microsoft.com/office/drawing/2014/main" id="{EFCF52A4-060C-4512-8741-A535061FC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b="16681"/>
          <a:stretch/>
        </p:blipFill>
        <p:spPr bwMode="auto">
          <a:xfrm>
            <a:off x="4199694" y="560166"/>
            <a:ext cx="1922704" cy="6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ОЦ &quot;СЕВЕР&quot;">
            <a:extLst>
              <a:ext uri="{FF2B5EF4-FFF2-40B4-BE49-F238E27FC236}">
                <a16:creationId xmlns:a16="http://schemas.microsoft.com/office/drawing/2014/main" id="{298E07C0-FB08-4FF0-B82D-29569E9E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88" y="597700"/>
            <a:ext cx="2096264" cy="5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317913-FEF1-48F7-9637-997ACD69B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0547" y="616788"/>
            <a:ext cx="2679669" cy="5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2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ultimedia.elsevier.es/PublicationsMultimediaV1/file/16652681/0000002900000001/v12_202311111534/S166526812300265X/v12_202311111534/en/main.assets/gr1.jpeg?xkr=ue/ImdikoIMrsJoerZ+w997EogCnBdOOD93cPFbanNeKOJqKH5+Za6P+RA5Vq9DlNgnlLobgwfyQyKRW273NGa6IvcQcde+QzhbCc4FFcdsDHlVLcJkmb11x1gFNXHygoGhtNkR34cYWZrzEnve9P+W9GMJHJxCNnWpfgEKJKYO9LA3vjegBJx8ja6C2bwL3subeakcLCj8i9qr30zXqyOnEVFvkIcwP8Z8VS4ldAFuOUHCCxi8WHh9xuSfNyynzWylYWTUqi4gvx9Sf190q9zKuVBxpX9/gfxYjCdcdryYbDZqvZYFpvl3I/Fex5b+w">
            <a:extLst>
              <a:ext uri="{FF2B5EF4-FFF2-40B4-BE49-F238E27FC236}">
                <a16:creationId xmlns:a16="http://schemas.microsoft.com/office/drawing/2014/main" id="{76371D2B-5142-41CB-A783-3CB1CBE6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8" y="1681163"/>
            <a:ext cx="5914142" cy="30718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инейный график, сравнивающий изменение уровня смертности с 1970 года от заболеваний печени и 5 других основных заболеваний.">
            <a:extLst>
              <a:ext uri="{FF2B5EF4-FFF2-40B4-BE49-F238E27FC236}">
                <a16:creationId xmlns:a16="http://schemas.microsoft.com/office/drawing/2014/main" id="{1B2FE212-0332-49EC-AB06-0B38018F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33" y="1675895"/>
            <a:ext cx="5805809" cy="30770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ARS System">
            <a:extLst>
              <a:ext uri="{FF2B5EF4-FFF2-40B4-BE49-F238E27FC236}">
                <a16:creationId xmlns:a16="http://schemas.microsoft.com/office/drawing/2014/main" id="{AA59ACE7-DDB6-4FDD-8DEF-6CD13076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380359"/>
            <a:ext cx="5438776" cy="60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30E147-1F5F-47CF-A4E3-83A820EA29F2}"/>
              </a:ext>
            </a:extLst>
          </p:cNvPr>
          <p:cNvSpPr/>
          <p:nvPr/>
        </p:nvSpPr>
        <p:spPr>
          <a:xfrm>
            <a:off x="1073965" y="6108309"/>
            <a:ext cx="576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Molecular Adsorbent Recirculation System</a:t>
            </a:r>
            <a:endParaRPr lang="ru-RU" dirty="0"/>
          </a:p>
        </p:txBody>
      </p:sp>
      <p:pic>
        <p:nvPicPr>
          <p:cNvPr id="3076" name="Picture 4" descr="Заместительная терапия печени - Baltijas dialīzes serviss">
            <a:extLst>
              <a:ext uri="{FF2B5EF4-FFF2-40B4-BE49-F238E27FC236}">
                <a16:creationId xmlns:a16="http://schemas.microsoft.com/office/drawing/2014/main" id="{5B92B084-2846-4102-AD36-2FA4EC24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304799"/>
            <a:ext cx="2505075" cy="55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7FD204-879E-4807-AB15-80985EF0A1C5}"/>
              </a:ext>
            </a:extLst>
          </p:cNvPr>
          <p:cNvSpPr/>
          <p:nvPr/>
        </p:nvSpPr>
        <p:spPr>
          <a:xfrm>
            <a:off x="8942029" y="610830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Prometheus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7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натомия и физиология печени - презентация онлайн">
            <a:extLst>
              <a:ext uri="{FF2B5EF4-FFF2-40B4-BE49-F238E27FC236}">
                <a16:creationId xmlns:a16="http://schemas.microsoft.com/office/drawing/2014/main" id="{58227EB3-27A1-46ED-9A1B-3144BAA2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50" y="918793"/>
            <a:ext cx="4534150" cy="54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43A4C7AC-F9AF-4831-90A2-83282D560B6E}"/>
              </a:ext>
            </a:extLst>
          </p:cNvPr>
          <p:cNvGrpSpPr/>
          <p:nvPr/>
        </p:nvGrpSpPr>
        <p:grpSpPr>
          <a:xfrm>
            <a:off x="7404715" y="691736"/>
            <a:ext cx="4534150" cy="5474528"/>
            <a:chOff x="6621185" y="491796"/>
            <a:chExt cx="4851477" cy="5857668"/>
          </a:xfrm>
        </p:grpSpPr>
        <p:sp>
          <p:nvSpPr>
            <p:cNvPr id="3" name="Скругленный прямоугольник 35">
              <a:extLst>
                <a:ext uri="{FF2B5EF4-FFF2-40B4-BE49-F238E27FC236}">
                  <a16:creationId xmlns:a16="http://schemas.microsoft.com/office/drawing/2014/main" id="{982C74D7-2FFF-44DF-9E3C-2895C8C81781}"/>
                </a:ext>
              </a:extLst>
            </p:cNvPr>
            <p:cNvSpPr/>
            <p:nvPr/>
          </p:nvSpPr>
          <p:spPr>
            <a:xfrm>
              <a:off x="6838497" y="2202543"/>
              <a:ext cx="2191657" cy="245291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455B063-C451-4293-9EA6-DEFF4178C7DB}"/>
                </a:ext>
              </a:extLst>
            </p:cNvPr>
            <p:cNvSpPr/>
            <p:nvPr/>
          </p:nvSpPr>
          <p:spPr>
            <a:xfrm>
              <a:off x="7644039" y="3138714"/>
              <a:ext cx="580572" cy="580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81CE3E7-9C71-4F46-BEDA-A80F3508798C}"/>
                </a:ext>
              </a:extLst>
            </p:cNvPr>
            <p:cNvCxnSpPr/>
            <p:nvPr/>
          </p:nvCxnSpPr>
          <p:spPr>
            <a:xfrm>
              <a:off x="718538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B2AD827-6E16-4C1C-9F52-7388ED1AF76C}"/>
                </a:ext>
              </a:extLst>
            </p:cNvPr>
            <p:cNvCxnSpPr/>
            <p:nvPr/>
          </p:nvCxnSpPr>
          <p:spPr>
            <a:xfrm>
              <a:off x="730730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D5E2C09-CA7D-4CBE-923B-DDAAC1058277}"/>
                </a:ext>
              </a:extLst>
            </p:cNvPr>
            <p:cNvCxnSpPr/>
            <p:nvPr/>
          </p:nvCxnSpPr>
          <p:spPr>
            <a:xfrm>
              <a:off x="742922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A16A7ADB-FF8F-448B-A02D-316E9C7E69E2}"/>
                </a:ext>
              </a:extLst>
            </p:cNvPr>
            <p:cNvCxnSpPr/>
            <p:nvPr/>
          </p:nvCxnSpPr>
          <p:spPr>
            <a:xfrm>
              <a:off x="755114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EBD2A2C-8CEA-4BF2-BE75-DC891A4F5F23}"/>
                </a:ext>
              </a:extLst>
            </p:cNvPr>
            <p:cNvCxnSpPr/>
            <p:nvPr/>
          </p:nvCxnSpPr>
          <p:spPr>
            <a:xfrm>
              <a:off x="767306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FA1FA3B-F21E-4F78-8695-45252ACAFBCD}"/>
                </a:ext>
              </a:extLst>
            </p:cNvPr>
            <p:cNvCxnSpPr/>
            <p:nvPr/>
          </p:nvCxnSpPr>
          <p:spPr>
            <a:xfrm>
              <a:off x="779498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BD6AB72-D5D0-480E-9A84-AF9212FED105}"/>
                </a:ext>
              </a:extLst>
            </p:cNvPr>
            <p:cNvCxnSpPr/>
            <p:nvPr/>
          </p:nvCxnSpPr>
          <p:spPr>
            <a:xfrm>
              <a:off x="7916909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E55BF22-95C0-493D-BFC9-E4A5ADF2A5C2}"/>
                </a:ext>
              </a:extLst>
            </p:cNvPr>
            <p:cNvCxnSpPr/>
            <p:nvPr/>
          </p:nvCxnSpPr>
          <p:spPr>
            <a:xfrm>
              <a:off x="803120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B523183-8238-4CA7-A7FF-8FA4974AD33F}"/>
                </a:ext>
              </a:extLst>
            </p:cNvPr>
            <p:cNvCxnSpPr/>
            <p:nvPr/>
          </p:nvCxnSpPr>
          <p:spPr>
            <a:xfrm>
              <a:off x="8153129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3594666-9042-4AC4-97EB-DA954435C315}"/>
                </a:ext>
              </a:extLst>
            </p:cNvPr>
            <p:cNvCxnSpPr/>
            <p:nvPr/>
          </p:nvCxnSpPr>
          <p:spPr>
            <a:xfrm>
              <a:off x="827504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25E002D-F342-4898-907F-328284291328}"/>
                </a:ext>
              </a:extLst>
            </p:cNvPr>
            <p:cNvCxnSpPr/>
            <p:nvPr/>
          </p:nvCxnSpPr>
          <p:spPr>
            <a:xfrm>
              <a:off x="8396969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8530DC1-D6A8-4F5E-98EF-329A8D0FE8D6}"/>
                </a:ext>
              </a:extLst>
            </p:cNvPr>
            <p:cNvCxnSpPr/>
            <p:nvPr/>
          </p:nvCxnSpPr>
          <p:spPr>
            <a:xfrm>
              <a:off x="8518889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EF991B0-B119-47F0-A642-B897E9BC465E}"/>
                </a:ext>
              </a:extLst>
            </p:cNvPr>
            <p:cNvCxnSpPr/>
            <p:nvPr/>
          </p:nvCxnSpPr>
          <p:spPr>
            <a:xfrm>
              <a:off x="8640809" y="1579459"/>
              <a:ext cx="0" cy="623084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336781-D238-4ACE-AA3A-B05B9FE1FDE0}"/>
                </a:ext>
              </a:extLst>
            </p:cNvPr>
            <p:cNvSpPr txBox="1"/>
            <p:nvPr/>
          </p:nvSpPr>
          <p:spPr>
            <a:xfrm>
              <a:off x="9030153" y="3290500"/>
              <a:ext cx="744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Lateral</a:t>
              </a:r>
              <a:endParaRPr lang="ru-RU" sz="1200" dirty="0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F4FBA27-2F4A-4D34-9DD7-4F3A364160F8}"/>
                </a:ext>
              </a:extLst>
            </p:cNvPr>
            <p:cNvCxnSpPr/>
            <p:nvPr/>
          </p:nvCxnSpPr>
          <p:spPr>
            <a:xfrm>
              <a:off x="7128239" y="2202543"/>
              <a:ext cx="157734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4B471F10-A979-4633-BFFB-3F9FAE3AFA16}"/>
                </a:ext>
              </a:extLst>
            </p:cNvPr>
            <p:cNvCxnSpPr/>
            <p:nvPr/>
          </p:nvCxnSpPr>
          <p:spPr>
            <a:xfrm flipV="1">
              <a:off x="9030153" y="2562971"/>
              <a:ext cx="0" cy="1731079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EBE419B-5CBF-465A-B916-5E4B6E85AC29}"/>
                </a:ext>
              </a:extLst>
            </p:cNvPr>
            <p:cNvCxnSpPr/>
            <p:nvPr/>
          </p:nvCxnSpPr>
          <p:spPr>
            <a:xfrm flipV="1">
              <a:off x="6834141" y="2562971"/>
              <a:ext cx="0" cy="1731079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986BC518-76B9-4F5F-9D1B-85D0F8A0A571}"/>
                </a:ext>
              </a:extLst>
            </p:cNvPr>
            <p:cNvCxnSpPr/>
            <p:nvPr/>
          </p:nvCxnSpPr>
          <p:spPr>
            <a:xfrm>
              <a:off x="718538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273D08C8-9E9B-4063-BCEE-9B3BA1054423}"/>
                </a:ext>
              </a:extLst>
            </p:cNvPr>
            <p:cNvCxnSpPr/>
            <p:nvPr/>
          </p:nvCxnSpPr>
          <p:spPr>
            <a:xfrm>
              <a:off x="7307309" y="4655457"/>
              <a:ext cx="0" cy="554354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4E7F8A7B-442A-4388-B085-137D597D258D}"/>
                </a:ext>
              </a:extLst>
            </p:cNvPr>
            <p:cNvCxnSpPr/>
            <p:nvPr/>
          </p:nvCxnSpPr>
          <p:spPr>
            <a:xfrm>
              <a:off x="7429229" y="4655457"/>
              <a:ext cx="0" cy="432434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C2CA0999-8F98-446D-B884-23954EFE2A24}"/>
                </a:ext>
              </a:extLst>
            </p:cNvPr>
            <p:cNvCxnSpPr/>
            <p:nvPr/>
          </p:nvCxnSpPr>
          <p:spPr>
            <a:xfrm>
              <a:off x="755114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8CDFD5B-EBE0-41E3-B43F-8389B15CA3D7}"/>
                </a:ext>
              </a:extLst>
            </p:cNvPr>
            <p:cNvCxnSpPr/>
            <p:nvPr/>
          </p:nvCxnSpPr>
          <p:spPr>
            <a:xfrm>
              <a:off x="767306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F331B20-F584-4053-9D0C-AA25E3CA7DCE}"/>
                </a:ext>
              </a:extLst>
            </p:cNvPr>
            <p:cNvCxnSpPr/>
            <p:nvPr/>
          </p:nvCxnSpPr>
          <p:spPr>
            <a:xfrm>
              <a:off x="779498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A8625587-D0E4-459F-9BAC-BB5F6BC530AE}"/>
                </a:ext>
              </a:extLst>
            </p:cNvPr>
            <p:cNvCxnSpPr/>
            <p:nvPr/>
          </p:nvCxnSpPr>
          <p:spPr>
            <a:xfrm>
              <a:off x="791690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DA43EBC9-D772-4C8C-8235-E80B9F08DCB1}"/>
                </a:ext>
              </a:extLst>
            </p:cNvPr>
            <p:cNvCxnSpPr/>
            <p:nvPr/>
          </p:nvCxnSpPr>
          <p:spPr>
            <a:xfrm>
              <a:off x="803120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5CCEF9C-CE15-4EF4-87D6-7608C7AC6F7E}"/>
                </a:ext>
              </a:extLst>
            </p:cNvPr>
            <p:cNvCxnSpPr/>
            <p:nvPr/>
          </p:nvCxnSpPr>
          <p:spPr>
            <a:xfrm>
              <a:off x="8153129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D5384B78-B201-4874-B6F3-F5D8D377C575}"/>
                </a:ext>
              </a:extLst>
            </p:cNvPr>
            <p:cNvCxnSpPr/>
            <p:nvPr/>
          </p:nvCxnSpPr>
          <p:spPr>
            <a:xfrm>
              <a:off x="7128239" y="4655457"/>
              <a:ext cx="114681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74">
              <a:extLst>
                <a:ext uri="{FF2B5EF4-FFF2-40B4-BE49-F238E27FC236}">
                  <a16:creationId xmlns:a16="http://schemas.microsoft.com/office/drawing/2014/main" id="{307D755C-78E3-4849-96D9-C0FAE9F89DDF}"/>
                </a:ext>
              </a:extLst>
            </p:cNvPr>
            <p:cNvSpPr/>
            <p:nvPr/>
          </p:nvSpPr>
          <p:spPr>
            <a:xfrm>
              <a:off x="9050654" y="2202543"/>
              <a:ext cx="2191657" cy="245291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C534A38-9408-4E52-9638-6AB8E7E1795B}"/>
                </a:ext>
              </a:extLst>
            </p:cNvPr>
            <p:cNvSpPr/>
            <p:nvPr/>
          </p:nvSpPr>
          <p:spPr>
            <a:xfrm>
              <a:off x="9856196" y="3138714"/>
              <a:ext cx="580572" cy="580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037B55A8-AACB-4746-896D-18DF0A467CCE}"/>
                </a:ext>
              </a:extLst>
            </p:cNvPr>
            <p:cNvCxnSpPr/>
            <p:nvPr/>
          </p:nvCxnSpPr>
          <p:spPr>
            <a:xfrm>
              <a:off x="939754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8263923-5646-4C7B-A7BB-C3091BC056A7}"/>
                </a:ext>
              </a:extLst>
            </p:cNvPr>
            <p:cNvCxnSpPr/>
            <p:nvPr/>
          </p:nvCxnSpPr>
          <p:spPr>
            <a:xfrm>
              <a:off x="9519466" y="1817550"/>
              <a:ext cx="0" cy="384993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05831-5E28-4CA0-8ACC-4BACEE47819E}"/>
                </a:ext>
              </a:extLst>
            </p:cNvPr>
            <p:cNvCxnSpPr/>
            <p:nvPr/>
          </p:nvCxnSpPr>
          <p:spPr>
            <a:xfrm>
              <a:off x="9641386" y="1874854"/>
              <a:ext cx="0" cy="327689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36155A59-FF09-4A1E-A695-2821B847A1A3}"/>
                </a:ext>
              </a:extLst>
            </p:cNvPr>
            <p:cNvCxnSpPr/>
            <p:nvPr/>
          </p:nvCxnSpPr>
          <p:spPr>
            <a:xfrm>
              <a:off x="976330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46E2016-5399-4455-8991-2B15184A2A15}"/>
                </a:ext>
              </a:extLst>
            </p:cNvPr>
            <p:cNvCxnSpPr/>
            <p:nvPr/>
          </p:nvCxnSpPr>
          <p:spPr>
            <a:xfrm>
              <a:off x="9885226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85B6B6D-FF50-4B88-AF39-0C895B885834}"/>
                </a:ext>
              </a:extLst>
            </p:cNvPr>
            <p:cNvCxnSpPr/>
            <p:nvPr/>
          </p:nvCxnSpPr>
          <p:spPr>
            <a:xfrm>
              <a:off x="1000714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A3FAC529-A620-4C3A-A3A0-CD60143A74FE}"/>
                </a:ext>
              </a:extLst>
            </p:cNvPr>
            <p:cNvCxnSpPr/>
            <p:nvPr/>
          </p:nvCxnSpPr>
          <p:spPr>
            <a:xfrm>
              <a:off x="1012906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F7D7A7D5-770E-44B9-B352-6A364F339DFA}"/>
                </a:ext>
              </a:extLst>
            </p:cNvPr>
            <p:cNvCxnSpPr/>
            <p:nvPr/>
          </p:nvCxnSpPr>
          <p:spPr>
            <a:xfrm>
              <a:off x="1024336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D1F77217-A509-4855-ADFC-DA17822D43AF}"/>
                </a:ext>
              </a:extLst>
            </p:cNvPr>
            <p:cNvCxnSpPr/>
            <p:nvPr/>
          </p:nvCxnSpPr>
          <p:spPr>
            <a:xfrm>
              <a:off x="1036528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1697D5B-FA51-478B-92FF-607CD37C1158}"/>
                </a:ext>
              </a:extLst>
            </p:cNvPr>
            <p:cNvCxnSpPr/>
            <p:nvPr/>
          </p:nvCxnSpPr>
          <p:spPr>
            <a:xfrm>
              <a:off x="1048720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AE93C3A-E81F-4A8C-BBA9-0DBE1D9A958E}"/>
                </a:ext>
              </a:extLst>
            </p:cNvPr>
            <p:cNvCxnSpPr/>
            <p:nvPr/>
          </p:nvCxnSpPr>
          <p:spPr>
            <a:xfrm>
              <a:off x="1060912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4FFDFF2-EF69-49E1-913F-924AC5F06ADD}"/>
                </a:ext>
              </a:extLst>
            </p:cNvPr>
            <p:cNvCxnSpPr/>
            <p:nvPr/>
          </p:nvCxnSpPr>
          <p:spPr>
            <a:xfrm>
              <a:off x="1073104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38D3DE90-8A55-4918-88ED-6245ED77188B}"/>
                </a:ext>
              </a:extLst>
            </p:cNvPr>
            <p:cNvCxnSpPr/>
            <p:nvPr/>
          </p:nvCxnSpPr>
          <p:spPr>
            <a:xfrm>
              <a:off x="10852966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D4FE564E-2167-43F9-8BBC-54F8699AD8FF}"/>
                </a:ext>
              </a:extLst>
            </p:cNvPr>
            <p:cNvCxnSpPr/>
            <p:nvPr/>
          </p:nvCxnSpPr>
          <p:spPr>
            <a:xfrm>
              <a:off x="8705579" y="2202543"/>
              <a:ext cx="221215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A04F3F09-DB52-499F-8912-DB610EBC5814}"/>
                </a:ext>
              </a:extLst>
            </p:cNvPr>
            <p:cNvCxnSpPr/>
            <p:nvPr/>
          </p:nvCxnSpPr>
          <p:spPr>
            <a:xfrm flipV="1">
              <a:off x="11242310" y="2562971"/>
              <a:ext cx="0" cy="1731079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9093050C-6673-4A76-AC8D-9B0E7135900C}"/>
                </a:ext>
              </a:extLst>
            </p:cNvPr>
            <p:cNvCxnSpPr/>
            <p:nvPr/>
          </p:nvCxnSpPr>
          <p:spPr>
            <a:xfrm>
              <a:off x="994237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90FE242F-41A8-4F71-B6B7-E1A411AED1A3}"/>
                </a:ext>
              </a:extLst>
            </p:cNvPr>
            <p:cNvCxnSpPr/>
            <p:nvPr/>
          </p:nvCxnSpPr>
          <p:spPr>
            <a:xfrm>
              <a:off x="1006429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1AFBD6E0-00E7-4AF0-A072-CEC3AB4F14C5}"/>
                </a:ext>
              </a:extLst>
            </p:cNvPr>
            <p:cNvCxnSpPr/>
            <p:nvPr/>
          </p:nvCxnSpPr>
          <p:spPr>
            <a:xfrm>
              <a:off x="1018621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6B27AEC1-FADB-41F9-B5F1-A2686203DB9E}"/>
                </a:ext>
              </a:extLst>
            </p:cNvPr>
            <p:cNvCxnSpPr/>
            <p:nvPr/>
          </p:nvCxnSpPr>
          <p:spPr>
            <a:xfrm>
              <a:off x="1030813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420E6E-222E-4F02-AD17-688BBFA22092}"/>
                </a:ext>
              </a:extLst>
            </p:cNvPr>
            <p:cNvCxnSpPr/>
            <p:nvPr/>
          </p:nvCxnSpPr>
          <p:spPr>
            <a:xfrm>
              <a:off x="1043005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64BEF590-5088-467F-9D5F-24B2BC0FCC2C}"/>
                </a:ext>
              </a:extLst>
            </p:cNvPr>
            <p:cNvCxnSpPr/>
            <p:nvPr/>
          </p:nvCxnSpPr>
          <p:spPr>
            <a:xfrm>
              <a:off x="1055197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FCB85BB6-FF7E-4165-8006-E4E4DE5D0B07}"/>
                </a:ext>
              </a:extLst>
            </p:cNvPr>
            <p:cNvCxnSpPr/>
            <p:nvPr/>
          </p:nvCxnSpPr>
          <p:spPr>
            <a:xfrm>
              <a:off x="10673896" y="4655457"/>
              <a:ext cx="0" cy="456760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207478FE-1800-4D72-A600-B026A2D1EC40}"/>
                </a:ext>
              </a:extLst>
            </p:cNvPr>
            <p:cNvCxnSpPr/>
            <p:nvPr/>
          </p:nvCxnSpPr>
          <p:spPr>
            <a:xfrm>
              <a:off x="10788196" y="4655457"/>
              <a:ext cx="0" cy="554354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720A2CA-B791-470A-9AC9-7DDEDB58D322}"/>
                </a:ext>
              </a:extLst>
            </p:cNvPr>
            <p:cNvCxnSpPr/>
            <p:nvPr/>
          </p:nvCxnSpPr>
          <p:spPr>
            <a:xfrm>
              <a:off x="10910116" y="4655457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5E81FD49-CDFF-404E-9F82-4B3006409DD1}"/>
                </a:ext>
              </a:extLst>
            </p:cNvPr>
            <p:cNvCxnSpPr/>
            <p:nvPr/>
          </p:nvCxnSpPr>
          <p:spPr>
            <a:xfrm>
              <a:off x="9885226" y="4655457"/>
              <a:ext cx="114681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DC070470-DEB2-4573-9D05-2E1EAF301E42}"/>
                </a:ext>
              </a:extLst>
            </p:cNvPr>
            <p:cNvCxnSpPr/>
            <p:nvPr/>
          </p:nvCxnSpPr>
          <p:spPr>
            <a:xfrm>
              <a:off x="8763953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B6F72A87-EE91-4204-B7DC-EFC150CA44DE}"/>
                </a:ext>
              </a:extLst>
            </p:cNvPr>
            <p:cNvCxnSpPr/>
            <p:nvPr/>
          </p:nvCxnSpPr>
          <p:spPr>
            <a:xfrm>
              <a:off x="8885873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38E3A420-4A43-4BFA-A899-5C49ADC56680}"/>
                </a:ext>
              </a:extLst>
            </p:cNvPr>
            <p:cNvCxnSpPr/>
            <p:nvPr/>
          </p:nvCxnSpPr>
          <p:spPr>
            <a:xfrm>
              <a:off x="9007793" y="2013856"/>
              <a:ext cx="0" cy="188687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9884C51-C14D-4BC0-9AB6-52F07ED79782}"/>
                </a:ext>
              </a:extLst>
            </p:cNvPr>
            <p:cNvCxnSpPr/>
            <p:nvPr/>
          </p:nvCxnSpPr>
          <p:spPr>
            <a:xfrm>
              <a:off x="9129713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85D49F38-4E3D-44AB-9384-0172241E0657}"/>
                </a:ext>
              </a:extLst>
            </p:cNvPr>
            <p:cNvCxnSpPr/>
            <p:nvPr/>
          </p:nvCxnSpPr>
          <p:spPr>
            <a:xfrm>
              <a:off x="9251633" y="1874854"/>
              <a:ext cx="0" cy="327689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7F072ABB-A400-437E-8025-F024489162A1}"/>
                </a:ext>
              </a:extLst>
            </p:cNvPr>
            <p:cNvCxnSpPr/>
            <p:nvPr/>
          </p:nvCxnSpPr>
          <p:spPr>
            <a:xfrm>
              <a:off x="9373553" y="1736355"/>
              <a:ext cx="0" cy="46618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57F46A11-BA1A-4AA2-BCAA-2D8D0FE9BAEB}"/>
                </a:ext>
              </a:extLst>
            </p:cNvPr>
            <p:cNvCxnSpPr/>
            <p:nvPr/>
          </p:nvCxnSpPr>
          <p:spPr>
            <a:xfrm>
              <a:off x="8071986" y="2202543"/>
              <a:ext cx="221215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113">
              <a:extLst>
                <a:ext uri="{FF2B5EF4-FFF2-40B4-BE49-F238E27FC236}">
                  <a16:creationId xmlns:a16="http://schemas.microsoft.com/office/drawing/2014/main" id="{7AE261AF-0480-40C4-9864-5E0974614A46}"/>
                </a:ext>
              </a:extLst>
            </p:cNvPr>
            <p:cNvSpPr/>
            <p:nvPr/>
          </p:nvSpPr>
          <p:spPr>
            <a:xfrm>
              <a:off x="8359104" y="4366986"/>
              <a:ext cx="1424296" cy="1960430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050ECBDB-1266-4EA5-A22D-3ADADB41EBFA}"/>
                </a:ext>
              </a:extLst>
            </p:cNvPr>
            <p:cNvSpPr/>
            <p:nvPr/>
          </p:nvSpPr>
          <p:spPr>
            <a:xfrm>
              <a:off x="8723407" y="5091629"/>
              <a:ext cx="580572" cy="580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64061B8-E98D-47E1-A564-7EC094484D05}"/>
                </a:ext>
              </a:extLst>
            </p:cNvPr>
            <p:cNvSpPr/>
            <p:nvPr/>
          </p:nvSpPr>
          <p:spPr>
            <a:xfrm>
              <a:off x="8308666" y="2243970"/>
              <a:ext cx="1545356" cy="2421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D39213E5-F948-4EBA-8878-B3A0F33DA3BC}"/>
                </a:ext>
              </a:extLst>
            </p:cNvPr>
            <p:cNvCxnSpPr/>
            <p:nvPr/>
          </p:nvCxnSpPr>
          <p:spPr>
            <a:xfrm flipV="1">
              <a:off x="9035316" y="2213053"/>
              <a:ext cx="11304" cy="2400885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D5083801-30D7-4B55-BB5F-F70B4E9E79CC}"/>
                </a:ext>
              </a:extLst>
            </p:cNvPr>
            <p:cNvCxnSpPr/>
            <p:nvPr/>
          </p:nvCxnSpPr>
          <p:spPr>
            <a:xfrm flipH="1">
              <a:off x="8313021" y="4655457"/>
              <a:ext cx="1449878" cy="0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ADE68AE8-9C02-4BB4-814F-69444AA393B0}"/>
                </a:ext>
              </a:extLst>
            </p:cNvPr>
            <p:cNvGrpSpPr/>
            <p:nvPr/>
          </p:nvGrpSpPr>
          <p:grpSpPr>
            <a:xfrm rot="5400000">
              <a:off x="7462372" y="4956673"/>
              <a:ext cx="1146810" cy="612079"/>
              <a:chOff x="7046183" y="5210467"/>
              <a:chExt cx="1146810" cy="612079"/>
            </a:xfrm>
          </p:grpSpPr>
          <p:cxnSp>
            <p:nvCxnSpPr>
              <p:cNvPr id="73" name="Прямая соединительная линия 72">
                <a:extLst>
                  <a:ext uri="{FF2B5EF4-FFF2-40B4-BE49-F238E27FC236}">
                    <a16:creationId xmlns:a16="http://schemas.microsoft.com/office/drawing/2014/main" id="{1EF7E4FE-0CEB-4DD1-9B70-2BD312CEAA39}"/>
                  </a:ext>
                </a:extLst>
              </p:cNvPr>
              <p:cNvCxnSpPr/>
              <p:nvPr/>
            </p:nvCxnSpPr>
            <p:spPr>
              <a:xfrm>
                <a:off x="710333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26DA3A97-0754-43E0-B969-2475BE619244}"/>
                  </a:ext>
                </a:extLst>
              </p:cNvPr>
              <p:cNvCxnSpPr/>
              <p:nvPr/>
            </p:nvCxnSpPr>
            <p:spPr>
              <a:xfrm>
                <a:off x="722525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BFD581C1-DAA5-4A5D-815B-62BCDD7B2700}"/>
                  </a:ext>
                </a:extLst>
              </p:cNvPr>
              <p:cNvCxnSpPr/>
              <p:nvPr/>
            </p:nvCxnSpPr>
            <p:spPr>
              <a:xfrm>
                <a:off x="734717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97CCB31D-E2C0-419D-9A11-29815B8E2010}"/>
                  </a:ext>
                </a:extLst>
              </p:cNvPr>
              <p:cNvCxnSpPr/>
              <p:nvPr/>
            </p:nvCxnSpPr>
            <p:spPr>
              <a:xfrm>
                <a:off x="746909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F3D8CF5F-589A-43A6-AA07-36734BFF47D6}"/>
                  </a:ext>
                </a:extLst>
              </p:cNvPr>
              <p:cNvCxnSpPr/>
              <p:nvPr/>
            </p:nvCxnSpPr>
            <p:spPr>
              <a:xfrm rot="16200000" flipH="1">
                <a:off x="7284974" y="5516507"/>
                <a:ext cx="612079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37E81A6E-3C25-40EE-8922-8E41206052DE}"/>
                  </a:ext>
                </a:extLst>
              </p:cNvPr>
              <p:cNvCxnSpPr/>
              <p:nvPr/>
            </p:nvCxnSpPr>
            <p:spPr>
              <a:xfrm rot="16200000" flipH="1">
                <a:off x="7439521" y="5483881"/>
                <a:ext cx="546827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93CCFE43-32B1-4C77-A098-1EA03A6399E1}"/>
                  </a:ext>
                </a:extLst>
              </p:cNvPr>
              <p:cNvCxnSpPr/>
              <p:nvPr/>
            </p:nvCxnSpPr>
            <p:spPr>
              <a:xfrm rot="16200000" flipH="1">
                <a:off x="7622401" y="5422921"/>
                <a:ext cx="424906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>
                <a:extLst>
                  <a:ext uri="{FF2B5EF4-FFF2-40B4-BE49-F238E27FC236}">
                    <a16:creationId xmlns:a16="http://schemas.microsoft.com/office/drawing/2014/main" id="{41E3C676-5D71-42F6-9263-230F76531073}"/>
                  </a:ext>
                </a:extLst>
              </p:cNvPr>
              <p:cNvCxnSpPr/>
              <p:nvPr/>
            </p:nvCxnSpPr>
            <p:spPr>
              <a:xfrm>
                <a:off x="794915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>
                <a:extLst>
                  <a:ext uri="{FF2B5EF4-FFF2-40B4-BE49-F238E27FC236}">
                    <a16:creationId xmlns:a16="http://schemas.microsoft.com/office/drawing/2014/main" id="{4BD1752F-13BB-4C24-9701-E2AEEF67E180}"/>
                  </a:ext>
                </a:extLst>
              </p:cNvPr>
              <p:cNvCxnSpPr/>
              <p:nvPr/>
            </p:nvCxnSpPr>
            <p:spPr>
              <a:xfrm>
                <a:off x="807107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78D8E6CB-5A4D-45F2-9398-D23D000E290E}"/>
                  </a:ext>
                </a:extLst>
              </p:cNvPr>
              <p:cNvCxnSpPr/>
              <p:nvPr/>
            </p:nvCxnSpPr>
            <p:spPr>
              <a:xfrm>
                <a:off x="7046183" y="5210468"/>
                <a:ext cx="1146810" cy="0"/>
              </a:xfrm>
              <a:prstGeom prst="line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A13AD9B5-C229-44B8-903F-878F8181A6B1}"/>
                </a:ext>
              </a:extLst>
            </p:cNvPr>
            <p:cNvGrpSpPr/>
            <p:nvPr/>
          </p:nvGrpSpPr>
          <p:grpSpPr>
            <a:xfrm rot="16200000">
              <a:off x="9541967" y="4988471"/>
              <a:ext cx="1146810" cy="629371"/>
              <a:chOff x="7046183" y="5210467"/>
              <a:chExt cx="1146810" cy="629371"/>
            </a:xfrm>
          </p:grpSpPr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398A8075-17F2-4CE4-BCEA-3667A6CF4F1F}"/>
                  </a:ext>
                </a:extLst>
              </p:cNvPr>
              <p:cNvCxnSpPr/>
              <p:nvPr/>
            </p:nvCxnSpPr>
            <p:spPr>
              <a:xfrm>
                <a:off x="710333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1012CBC2-5579-40EB-811D-BA245317EFC1}"/>
                  </a:ext>
                </a:extLst>
              </p:cNvPr>
              <p:cNvCxnSpPr/>
              <p:nvPr/>
            </p:nvCxnSpPr>
            <p:spPr>
              <a:xfrm rot="5400000">
                <a:off x="6971527" y="5464193"/>
                <a:ext cx="507451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004CDE5C-2914-4C6E-95B5-B97FB68D3398}"/>
                  </a:ext>
                </a:extLst>
              </p:cNvPr>
              <p:cNvCxnSpPr/>
              <p:nvPr/>
            </p:nvCxnSpPr>
            <p:spPr>
              <a:xfrm rot="5400000">
                <a:off x="7032487" y="5525153"/>
                <a:ext cx="629371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C5D810CB-F1A7-4B95-8BA6-AB9C8386319D}"/>
                  </a:ext>
                </a:extLst>
              </p:cNvPr>
              <p:cNvCxnSpPr/>
              <p:nvPr/>
            </p:nvCxnSpPr>
            <p:spPr>
              <a:xfrm rot="5400000">
                <a:off x="7238906" y="5440654"/>
                <a:ext cx="460373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CDF5347E-F2EA-4EAA-905F-29FE951F669F}"/>
                  </a:ext>
                </a:extLst>
              </p:cNvPr>
              <p:cNvCxnSpPr/>
              <p:nvPr/>
            </p:nvCxnSpPr>
            <p:spPr>
              <a:xfrm>
                <a:off x="759101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7940E13F-C8A8-49CD-A353-C813383E9F06}"/>
                  </a:ext>
                </a:extLst>
              </p:cNvPr>
              <p:cNvCxnSpPr/>
              <p:nvPr/>
            </p:nvCxnSpPr>
            <p:spPr>
              <a:xfrm>
                <a:off x="771293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18898C62-8C4C-4E5E-82CC-0179D1968BFC}"/>
                  </a:ext>
                </a:extLst>
              </p:cNvPr>
              <p:cNvCxnSpPr/>
              <p:nvPr/>
            </p:nvCxnSpPr>
            <p:spPr>
              <a:xfrm>
                <a:off x="783485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70AB24EA-D714-4B16-B47D-83155D17840B}"/>
                  </a:ext>
                </a:extLst>
              </p:cNvPr>
              <p:cNvCxnSpPr/>
              <p:nvPr/>
            </p:nvCxnSpPr>
            <p:spPr>
              <a:xfrm>
                <a:off x="794915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E4FD9D01-9376-4C0A-8AF7-60A0DA206F5C}"/>
                  </a:ext>
                </a:extLst>
              </p:cNvPr>
              <p:cNvCxnSpPr/>
              <p:nvPr/>
            </p:nvCxnSpPr>
            <p:spPr>
              <a:xfrm>
                <a:off x="8071073" y="5210468"/>
                <a:ext cx="0" cy="188687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2123D942-94B5-4A7A-A1AC-91EC91A44EC4}"/>
                  </a:ext>
                </a:extLst>
              </p:cNvPr>
              <p:cNvCxnSpPr/>
              <p:nvPr/>
            </p:nvCxnSpPr>
            <p:spPr>
              <a:xfrm>
                <a:off x="7046183" y="5210468"/>
                <a:ext cx="1146810" cy="0"/>
              </a:xfrm>
              <a:prstGeom prst="line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577610F0-79CB-4D63-911C-C5DCF8B975C1}"/>
                </a:ext>
              </a:extLst>
            </p:cNvPr>
            <p:cNvSpPr/>
            <p:nvPr/>
          </p:nvSpPr>
          <p:spPr>
            <a:xfrm>
              <a:off x="6634065" y="4949427"/>
              <a:ext cx="1408366" cy="1400037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69089290-E6FB-4562-9F32-3FFB842A6FF0}"/>
                </a:ext>
              </a:extLst>
            </p:cNvPr>
            <p:cNvSpPr/>
            <p:nvPr/>
          </p:nvSpPr>
          <p:spPr>
            <a:xfrm>
              <a:off x="10064296" y="4949427"/>
              <a:ext cx="1408366" cy="1400037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F1134409-F228-4075-9422-2C02A4F51313}"/>
                </a:ext>
              </a:extLst>
            </p:cNvPr>
            <p:cNvSpPr/>
            <p:nvPr/>
          </p:nvSpPr>
          <p:spPr>
            <a:xfrm>
              <a:off x="6744760" y="491796"/>
              <a:ext cx="4497549" cy="1400037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816D7981-1A52-4B79-A8A6-D04C621F3D37}"/>
                </a:ext>
              </a:extLst>
            </p:cNvPr>
            <p:cNvSpPr/>
            <p:nvPr/>
          </p:nvSpPr>
          <p:spPr>
            <a:xfrm>
              <a:off x="6621185" y="3275241"/>
              <a:ext cx="340610" cy="34061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B196CF4B-69FB-4B9F-B83E-0F12414A5163}"/>
                </a:ext>
              </a:extLst>
            </p:cNvPr>
            <p:cNvSpPr/>
            <p:nvPr/>
          </p:nvSpPr>
          <p:spPr>
            <a:xfrm>
              <a:off x="8837488" y="3217564"/>
              <a:ext cx="340610" cy="34061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F0D66B03-1766-46C6-BF37-389F0D239469}"/>
                </a:ext>
              </a:extLst>
            </p:cNvPr>
            <p:cNvSpPr/>
            <p:nvPr/>
          </p:nvSpPr>
          <p:spPr>
            <a:xfrm>
              <a:off x="11072004" y="3265870"/>
              <a:ext cx="340610" cy="34061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0D99F40E-183A-4743-9A79-3BE3A736D6AB}"/>
                </a:ext>
              </a:extLst>
            </p:cNvPr>
            <p:cNvSpPr/>
            <p:nvPr/>
          </p:nvSpPr>
          <p:spPr>
            <a:xfrm>
              <a:off x="8740340" y="4448069"/>
              <a:ext cx="340610" cy="34061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EC0AE748-72B7-46A6-B175-5B43B6F3E227}"/>
                </a:ext>
              </a:extLst>
            </p:cNvPr>
            <p:cNvGrpSpPr/>
            <p:nvPr/>
          </p:nvGrpSpPr>
          <p:grpSpPr>
            <a:xfrm>
              <a:off x="6938960" y="3460512"/>
              <a:ext cx="721595" cy="353117"/>
              <a:chOff x="7183584" y="3309519"/>
              <a:chExt cx="721595" cy="353117"/>
            </a:xfrm>
          </p:grpSpPr>
          <p:grpSp>
            <p:nvGrpSpPr>
              <p:cNvPr id="103" name="Группа 102">
                <a:extLst>
                  <a:ext uri="{FF2B5EF4-FFF2-40B4-BE49-F238E27FC236}">
                    <a16:creationId xmlns:a16="http://schemas.microsoft.com/office/drawing/2014/main" id="{CA921549-08CD-416E-B900-9E72BB929E29}"/>
                  </a:ext>
                </a:extLst>
              </p:cNvPr>
              <p:cNvGrpSpPr/>
              <p:nvPr/>
            </p:nvGrpSpPr>
            <p:grpSpPr>
              <a:xfrm rot="20522904">
                <a:off x="7183584" y="3392846"/>
                <a:ext cx="651757" cy="269790"/>
                <a:chOff x="7104418" y="3378075"/>
                <a:chExt cx="721322" cy="269790"/>
              </a:xfrm>
            </p:grpSpPr>
            <p:sp>
              <p:nvSpPr>
                <p:cNvPr id="110" name="Полилиния 210">
                  <a:extLst>
                    <a:ext uri="{FF2B5EF4-FFF2-40B4-BE49-F238E27FC236}">
                      <a16:creationId xmlns:a16="http://schemas.microsoft.com/office/drawing/2014/main" id="{FD717D95-D704-4854-8797-7E96B9563894}"/>
                    </a:ext>
                  </a:extLst>
                </p:cNvPr>
                <p:cNvSpPr/>
                <p:nvPr/>
              </p:nvSpPr>
              <p:spPr>
                <a:xfrm>
                  <a:off x="7104418" y="3446376"/>
                  <a:ext cx="721322" cy="173124"/>
                </a:xfrm>
                <a:custGeom>
                  <a:avLst/>
                  <a:gdLst>
                    <a:gd name="connsiteX0" fmla="*/ 0 w 548640"/>
                    <a:gd name="connsiteY0" fmla="*/ 20724 h 173124"/>
                    <a:gd name="connsiteX1" fmla="*/ 396240 w 548640"/>
                    <a:gd name="connsiteY1" fmla="*/ 13104 h 173124"/>
                    <a:gd name="connsiteX2" fmla="*/ 548640 w 548640"/>
                    <a:gd name="connsiteY2" fmla="*/ 173124 h 17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73124">
                      <a:moveTo>
                        <a:pt x="0" y="20724"/>
                      </a:moveTo>
                      <a:cubicBezTo>
                        <a:pt x="152400" y="4214"/>
                        <a:pt x="304800" y="-12296"/>
                        <a:pt x="396240" y="13104"/>
                      </a:cubicBezTo>
                      <a:cubicBezTo>
                        <a:pt x="487680" y="38504"/>
                        <a:pt x="537210" y="142644"/>
                        <a:pt x="548640" y="17312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Полилиния 211">
                  <a:extLst>
                    <a:ext uri="{FF2B5EF4-FFF2-40B4-BE49-F238E27FC236}">
                      <a16:creationId xmlns:a16="http://schemas.microsoft.com/office/drawing/2014/main" id="{2839B0C7-658B-4182-9FB0-74C0E8DABA72}"/>
                    </a:ext>
                  </a:extLst>
                </p:cNvPr>
                <p:cNvSpPr/>
                <p:nvPr/>
              </p:nvSpPr>
              <p:spPr>
                <a:xfrm>
                  <a:off x="7322820" y="3519594"/>
                  <a:ext cx="396240" cy="61806"/>
                </a:xfrm>
                <a:custGeom>
                  <a:avLst/>
                  <a:gdLst>
                    <a:gd name="connsiteX0" fmla="*/ 0 w 396240"/>
                    <a:gd name="connsiteY0" fmla="*/ 846 h 61806"/>
                    <a:gd name="connsiteX1" fmla="*/ 236220 w 396240"/>
                    <a:gd name="connsiteY1" fmla="*/ 8466 h 61806"/>
                    <a:gd name="connsiteX2" fmla="*/ 396240 w 396240"/>
                    <a:gd name="connsiteY2" fmla="*/ 61806 h 6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240" h="61806">
                      <a:moveTo>
                        <a:pt x="0" y="846"/>
                      </a:moveTo>
                      <a:cubicBezTo>
                        <a:pt x="85090" y="-424"/>
                        <a:pt x="170180" y="-1694"/>
                        <a:pt x="236220" y="8466"/>
                      </a:cubicBezTo>
                      <a:cubicBezTo>
                        <a:pt x="302260" y="18626"/>
                        <a:pt x="373380" y="45296"/>
                        <a:pt x="396240" y="61806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олилиния 212">
                  <a:extLst>
                    <a:ext uri="{FF2B5EF4-FFF2-40B4-BE49-F238E27FC236}">
                      <a16:creationId xmlns:a16="http://schemas.microsoft.com/office/drawing/2014/main" id="{11DEEFF8-3B5F-45F5-9F97-B587BD0A6602}"/>
                    </a:ext>
                  </a:extLst>
                </p:cNvPr>
                <p:cNvSpPr/>
                <p:nvPr/>
              </p:nvSpPr>
              <p:spPr>
                <a:xfrm>
                  <a:off x="7426795" y="3579285"/>
                  <a:ext cx="220980" cy="68580"/>
                </a:xfrm>
                <a:custGeom>
                  <a:avLst/>
                  <a:gdLst>
                    <a:gd name="connsiteX0" fmla="*/ 0 w 220980"/>
                    <a:gd name="connsiteY0" fmla="*/ 0 h 68580"/>
                    <a:gd name="connsiteX1" fmla="*/ 152400 w 220980"/>
                    <a:gd name="connsiteY1" fmla="*/ 15240 h 68580"/>
                    <a:gd name="connsiteX2" fmla="*/ 220980 w 220980"/>
                    <a:gd name="connsiteY2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980" h="68580">
                      <a:moveTo>
                        <a:pt x="0" y="0"/>
                      </a:moveTo>
                      <a:cubicBezTo>
                        <a:pt x="57785" y="1905"/>
                        <a:pt x="115570" y="3810"/>
                        <a:pt x="152400" y="15240"/>
                      </a:cubicBezTo>
                      <a:cubicBezTo>
                        <a:pt x="189230" y="26670"/>
                        <a:pt x="205105" y="47625"/>
                        <a:pt x="220980" y="685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олилиния 213">
                  <a:extLst>
                    <a:ext uri="{FF2B5EF4-FFF2-40B4-BE49-F238E27FC236}">
                      <a16:creationId xmlns:a16="http://schemas.microsoft.com/office/drawing/2014/main" id="{E07D3524-FB33-4005-9651-335B7DAE29ED}"/>
                    </a:ext>
                  </a:extLst>
                </p:cNvPr>
                <p:cNvSpPr/>
                <p:nvPr/>
              </p:nvSpPr>
              <p:spPr>
                <a:xfrm>
                  <a:off x="7485170" y="3378075"/>
                  <a:ext cx="279609" cy="81405"/>
                </a:xfrm>
                <a:custGeom>
                  <a:avLst/>
                  <a:gdLst>
                    <a:gd name="connsiteX0" fmla="*/ 0 w 373380"/>
                    <a:gd name="connsiteY0" fmla="*/ 0 h 106680"/>
                    <a:gd name="connsiteX1" fmla="*/ 53340 w 373380"/>
                    <a:gd name="connsiteY1" fmla="*/ 7620 h 106680"/>
                    <a:gd name="connsiteX2" fmla="*/ 251460 w 373380"/>
                    <a:gd name="connsiteY2" fmla="*/ 22860 h 106680"/>
                    <a:gd name="connsiteX3" fmla="*/ 373380 w 373380"/>
                    <a:gd name="connsiteY3" fmla="*/ 106680 h 10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380" h="106680">
                      <a:moveTo>
                        <a:pt x="0" y="0"/>
                      </a:moveTo>
                      <a:cubicBezTo>
                        <a:pt x="5715" y="1905"/>
                        <a:pt x="11430" y="3810"/>
                        <a:pt x="53340" y="7620"/>
                      </a:cubicBezTo>
                      <a:cubicBezTo>
                        <a:pt x="95250" y="11430"/>
                        <a:pt x="198120" y="6350"/>
                        <a:pt x="251460" y="22860"/>
                      </a:cubicBezTo>
                      <a:cubicBezTo>
                        <a:pt x="304800" y="39370"/>
                        <a:pt x="353060" y="90170"/>
                        <a:pt x="373380" y="1066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71180ECF-5614-4088-8034-A27608D2D282}"/>
                  </a:ext>
                </a:extLst>
              </p:cNvPr>
              <p:cNvSpPr/>
              <p:nvPr/>
            </p:nvSpPr>
            <p:spPr>
              <a:xfrm>
                <a:off x="7377739" y="330951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B484B975-DB34-412D-89E9-AD029B98FAAC}"/>
                  </a:ext>
                </a:extLst>
              </p:cNvPr>
              <p:cNvSpPr/>
              <p:nvPr/>
            </p:nvSpPr>
            <p:spPr>
              <a:xfrm>
                <a:off x="7301567" y="335343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id="{91F6A9F0-BCC4-40A3-82DE-BAB6A5E27444}"/>
                  </a:ext>
                </a:extLst>
              </p:cNvPr>
              <p:cNvSpPr/>
              <p:nvPr/>
            </p:nvSpPr>
            <p:spPr>
              <a:xfrm>
                <a:off x="7856325" y="3448395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id="{42D1E4EB-2721-405E-8DD1-1D6282806CFA}"/>
                  </a:ext>
                </a:extLst>
              </p:cNvPr>
              <p:cNvSpPr/>
              <p:nvPr/>
            </p:nvSpPr>
            <p:spPr>
              <a:xfrm>
                <a:off x="7855864" y="3534757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69E955F7-A1A1-4744-8B97-FB34CBE410F5}"/>
                  </a:ext>
                </a:extLst>
              </p:cNvPr>
              <p:cNvSpPr/>
              <p:nvPr/>
            </p:nvSpPr>
            <p:spPr>
              <a:xfrm>
                <a:off x="7748328" y="3494941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42BE9487-964D-4392-8F69-8B383C168FE6}"/>
                  </a:ext>
                </a:extLst>
              </p:cNvPr>
              <p:cNvSpPr/>
              <p:nvPr/>
            </p:nvSpPr>
            <p:spPr>
              <a:xfrm>
                <a:off x="7291410" y="3455123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D53DAC8F-F74D-4A27-869F-98F685AE8147}"/>
                </a:ext>
              </a:extLst>
            </p:cNvPr>
            <p:cNvGrpSpPr/>
            <p:nvPr/>
          </p:nvGrpSpPr>
          <p:grpSpPr>
            <a:xfrm>
              <a:off x="9129713" y="3385704"/>
              <a:ext cx="721595" cy="353117"/>
              <a:chOff x="7183584" y="3309519"/>
              <a:chExt cx="721595" cy="353117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E7FA46E5-D843-43B6-97A0-7306F702D2B1}"/>
                  </a:ext>
                </a:extLst>
              </p:cNvPr>
              <p:cNvGrpSpPr/>
              <p:nvPr/>
            </p:nvGrpSpPr>
            <p:grpSpPr>
              <a:xfrm rot="20522904">
                <a:off x="7183584" y="3392846"/>
                <a:ext cx="651757" cy="269790"/>
                <a:chOff x="7104418" y="3378075"/>
                <a:chExt cx="721322" cy="269790"/>
              </a:xfrm>
            </p:grpSpPr>
            <p:sp>
              <p:nvSpPr>
                <p:cNvPr id="122" name="Полилиния 230">
                  <a:extLst>
                    <a:ext uri="{FF2B5EF4-FFF2-40B4-BE49-F238E27FC236}">
                      <a16:creationId xmlns:a16="http://schemas.microsoft.com/office/drawing/2014/main" id="{232B47D1-89DC-41BC-9023-5CB7D804A13F}"/>
                    </a:ext>
                  </a:extLst>
                </p:cNvPr>
                <p:cNvSpPr/>
                <p:nvPr/>
              </p:nvSpPr>
              <p:spPr>
                <a:xfrm>
                  <a:off x="7104418" y="3446376"/>
                  <a:ext cx="721322" cy="173124"/>
                </a:xfrm>
                <a:custGeom>
                  <a:avLst/>
                  <a:gdLst>
                    <a:gd name="connsiteX0" fmla="*/ 0 w 548640"/>
                    <a:gd name="connsiteY0" fmla="*/ 20724 h 173124"/>
                    <a:gd name="connsiteX1" fmla="*/ 396240 w 548640"/>
                    <a:gd name="connsiteY1" fmla="*/ 13104 h 173124"/>
                    <a:gd name="connsiteX2" fmla="*/ 548640 w 548640"/>
                    <a:gd name="connsiteY2" fmla="*/ 173124 h 17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73124">
                      <a:moveTo>
                        <a:pt x="0" y="20724"/>
                      </a:moveTo>
                      <a:cubicBezTo>
                        <a:pt x="152400" y="4214"/>
                        <a:pt x="304800" y="-12296"/>
                        <a:pt x="396240" y="13104"/>
                      </a:cubicBezTo>
                      <a:cubicBezTo>
                        <a:pt x="487680" y="38504"/>
                        <a:pt x="537210" y="142644"/>
                        <a:pt x="548640" y="17312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олилиния 231">
                  <a:extLst>
                    <a:ext uri="{FF2B5EF4-FFF2-40B4-BE49-F238E27FC236}">
                      <a16:creationId xmlns:a16="http://schemas.microsoft.com/office/drawing/2014/main" id="{D3094293-9806-4C6D-BF0D-858CB3454989}"/>
                    </a:ext>
                  </a:extLst>
                </p:cNvPr>
                <p:cNvSpPr/>
                <p:nvPr/>
              </p:nvSpPr>
              <p:spPr>
                <a:xfrm>
                  <a:off x="7322820" y="3519594"/>
                  <a:ext cx="396240" cy="61806"/>
                </a:xfrm>
                <a:custGeom>
                  <a:avLst/>
                  <a:gdLst>
                    <a:gd name="connsiteX0" fmla="*/ 0 w 396240"/>
                    <a:gd name="connsiteY0" fmla="*/ 846 h 61806"/>
                    <a:gd name="connsiteX1" fmla="*/ 236220 w 396240"/>
                    <a:gd name="connsiteY1" fmla="*/ 8466 h 61806"/>
                    <a:gd name="connsiteX2" fmla="*/ 396240 w 396240"/>
                    <a:gd name="connsiteY2" fmla="*/ 61806 h 6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240" h="61806">
                      <a:moveTo>
                        <a:pt x="0" y="846"/>
                      </a:moveTo>
                      <a:cubicBezTo>
                        <a:pt x="85090" y="-424"/>
                        <a:pt x="170180" y="-1694"/>
                        <a:pt x="236220" y="8466"/>
                      </a:cubicBezTo>
                      <a:cubicBezTo>
                        <a:pt x="302260" y="18626"/>
                        <a:pt x="373380" y="45296"/>
                        <a:pt x="396240" y="61806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олилиния 232">
                  <a:extLst>
                    <a:ext uri="{FF2B5EF4-FFF2-40B4-BE49-F238E27FC236}">
                      <a16:creationId xmlns:a16="http://schemas.microsoft.com/office/drawing/2014/main" id="{1EB9F866-D7A8-426C-8ECC-570E5AED6EA0}"/>
                    </a:ext>
                  </a:extLst>
                </p:cNvPr>
                <p:cNvSpPr/>
                <p:nvPr/>
              </p:nvSpPr>
              <p:spPr>
                <a:xfrm>
                  <a:off x="7426795" y="3579285"/>
                  <a:ext cx="220980" cy="68580"/>
                </a:xfrm>
                <a:custGeom>
                  <a:avLst/>
                  <a:gdLst>
                    <a:gd name="connsiteX0" fmla="*/ 0 w 220980"/>
                    <a:gd name="connsiteY0" fmla="*/ 0 h 68580"/>
                    <a:gd name="connsiteX1" fmla="*/ 152400 w 220980"/>
                    <a:gd name="connsiteY1" fmla="*/ 15240 h 68580"/>
                    <a:gd name="connsiteX2" fmla="*/ 220980 w 220980"/>
                    <a:gd name="connsiteY2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980" h="68580">
                      <a:moveTo>
                        <a:pt x="0" y="0"/>
                      </a:moveTo>
                      <a:cubicBezTo>
                        <a:pt x="57785" y="1905"/>
                        <a:pt x="115570" y="3810"/>
                        <a:pt x="152400" y="15240"/>
                      </a:cubicBezTo>
                      <a:cubicBezTo>
                        <a:pt x="189230" y="26670"/>
                        <a:pt x="205105" y="47625"/>
                        <a:pt x="220980" y="685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олилиния 233">
                  <a:extLst>
                    <a:ext uri="{FF2B5EF4-FFF2-40B4-BE49-F238E27FC236}">
                      <a16:creationId xmlns:a16="http://schemas.microsoft.com/office/drawing/2014/main" id="{339E62DE-5462-4EB0-9D57-8BE2C1549DE7}"/>
                    </a:ext>
                  </a:extLst>
                </p:cNvPr>
                <p:cNvSpPr/>
                <p:nvPr/>
              </p:nvSpPr>
              <p:spPr>
                <a:xfrm>
                  <a:off x="7485170" y="3378075"/>
                  <a:ext cx="279609" cy="81405"/>
                </a:xfrm>
                <a:custGeom>
                  <a:avLst/>
                  <a:gdLst>
                    <a:gd name="connsiteX0" fmla="*/ 0 w 373380"/>
                    <a:gd name="connsiteY0" fmla="*/ 0 h 106680"/>
                    <a:gd name="connsiteX1" fmla="*/ 53340 w 373380"/>
                    <a:gd name="connsiteY1" fmla="*/ 7620 h 106680"/>
                    <a:gd name="connsiteX2" fmla="*/ 251460 w 373380"/>
                    <a:gd name="connsiteY2" fmla="*/ 22860 h 106680"/>
                    <a:gd name="connsiteX3" fmla="*/ 373380 w 373380"/>
                    <a:gd name="connsiteY3" fmla="*/ 106680 h 10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380" h="106680">
                      <a:moveTo>
                        <a:pt x="0" y="0"/>
                      </a:moveTo>
                      <a:cubicBezTo>
                        <a:pt x="5715" y="1905"/>
                        <a:pt x="11430" y="3810"/>
                        <a:pt x="53340" y="7620"/>
                      </a:cubicBezTo>
                      <a:cubicBezTo>
                        <a:pt x="95250" y="11430"/>
                        <a:pt x="198120" y="6350"/>
                        <a:pt x="251460" y="22860"/>
                      </a:cubicBezTo>
                      <a:cubicBezTo>
                        <a:pt x="304800" y="39370"/>
                        <a:pt x="353060" y="90170"/>
                        <a:pt x="373380" y="1066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id="{1895CBCF-B174-4647-BD2D-76EB72F84774}"/>
                  </a:ext>
                </a:extLst>
              </p:cNvPr>
              <p:cNvSpPr/>
              <p:nvPr/>
            </p:nvSpPr>
            <p:spPr>
              <a:xfrm>
                <a:off x="7377739" y="330951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id="{E598FC90-5BA0-4E25-86A0-8A745DBE282C}"/>
                  </a:ext>
                </a:extLst>
              </p:cNvPr>
              <p:cNvSpPr/>
              <p:nvPr/>
            </p:nvSpPr>
            <p:spPr>
              <a:xfrm>
                <a:off x="7301567" y="335343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6D97CA0C-AB9B-4D83-88D4-7E2EA6D41D6C}"/>
                  </a:ext>
                </a:extLst>
              </p:cNvPr>
              <p:cNvSpPr/>
              <p:nvPr/>
            </p:nvSpPr>
            <p:spPr>
              <a:xfrm>
                <a:off x="7856325" y="3448395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>
                <a:extLst>
                  <a:ext uri="{FF2B5EF4-FFF2-40B4-BE49-F238E27FC236}">
                    <a16:creationId xmlns:a16="http://schemas.microsoft.com/office/drawing/2014/main" id="{6AC48503-0EB4-4640-A442-0C38873D9F22}"/>
                  </a:ext>
                </a:extLst>
              </p:cNvPr>
              <p:cNvSpPr/>
              <p:nvPr/>
            </p:nvSpPr>
            <p:spPr>
              <a:xfrm>
                <a:off x="7855864" y="3534757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>
                <a:extLst>
                  <a:ext uri="{FF2B5EF4-FFF2-40B4-BE49-F238E27FC236}">
                    <a16:creationId xmlns:a16="http://schemas.microsoft.com/office/drawing/2014/main" id="{F19A58B3-4BE5-4A42-B3C5-F5539D3D6158}"/>
                  </a:ext>
                </a:extLst>
              </p:cNvPr>
              <p:cNvSpPr/>
              <p:nvPr/>
            </p:nvSpPr>
            <p:spPr>
              <a:xfrm>
                <a:off x="7748328" y="3494941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>
                <a:extLst>
                  <a:ext uri="{FF2B5EF4-FFF2-40B4-BE49-F238E27FC236}">
                    <a16:creationId xmlns:a16="http://schemas.microsoft.com/office/drawing/2014/main" id="{41E7252A-0076-4ECD-BC03-43555D788779}"/>
                  </a:ext>
                </a:extLst>
              </p:cNvPr>
              <p:cNvSpPr/>
              <p:nvPr/>
            </p:nvSpPr>
            <p:spPr>
              <a:xfrm>
                <a:off x="7291410" y="3455123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322D7FB0-9BCF-481B-B32A-E3C4C348D3AF}"/>
                </a:ext>
              </a:extLst>
            </p:cNvPr>
            <p:cNvGrpSpPr/>
            <p:nvPr/>
          </p:nvGrpSpPr>
          <p:grpSpPr>
            <a:xfrm>
              <a:off x="10436768" y="3474535"/>
              <a:ext cx="721595" cy="353117"/>
              <a:chOff x="7183584" y="3309519"/>
              <a:chExt cx="721595" cy="353117"/>
            </a:xfrm>
          </p:grpSpPr>
          <p:grpSp>
            <p:nvGrpSpPr>
              <p:cNvPr id="127" name="Группа 126">
                <a:extLst>
                  <a:ext uri="{FF2B5EF4-FFF2-40B4-BE49-F238E27FC236}">
                    <a16:creationId xmlns:a16="http://schemas.microsoft.com/office/drawing/2014/main" id="{8897B428-BA14-4866-B8CD-D64244398486}"/>
                  </a:ext>
                </a:extLst>
              </p:cNvPr>
              <p:cNvGrpSpPr/>
              <p:nvPr/>
            </p:nvGrpSpPr>
            <p:grpSpPr>
              <a:xfrm rot="20522904">
                <a:off x="7183584" y="3392846"/>
                <a:ext cx="651757" cy="269790"/>
                <a:chOff x="7104418" y="3378075"/>
                <a:chExt cx="721322" cy="269790"/>
              </a:xfrm>
            </p:grpSpPr>
            <p:sp>
              <p:nvSpPr>
                <p:cNvPr id="134" name="Полилиния 255">
                  <a:extLst>
                    <a:ext uri="{FF2B5EF4-FFF2-40B4-BE49-F238E27FC236}">
                      <a16:creationId xmlns:a16="http://schemas.microsoft.com/office/drawing/2014/main" id="{E9FE2CCC-8660-457D-A8D4-DFEDDE390F42}"/>
                    </a:ext>
                  </a:extLst>
                </p:cNvPr>
                <p:cNvSpPr/>
                <p:nvPr/>
              </p:nvSpPr>
              <p:spPr>
                <a:xfrm>
                  <a:off x="7104418" y="3446376"/>
                  <a:ext cx="721322" cy="173124"/>
                </a:xfrm>
                <a:custGeom>
                  <a:avLst/>
                  <a:gdLst>
                    <a:gd name="connsiteX0" fmla="*/ 0 w 548640"/>
                    <a:gd name="connsiteY0" fmla="*/ 20724 h 173124"/>
                    <a:gd name="connsiteX1" fmla="*/ 396240 w 548640"/>
                    <a:gd name="connsiteY1" fmla="*/ 13104 h 173124"/>
                    <a:gd name="connsiteX2" fmla="*/ 548640 w 548640"/>
                    <a:gd name="connsiteY2" fmla="*/ 173124 h 17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73124">
                      <a:moveTo>
                        <a:pt x="0" y="20724"/>
                      </a:moveTo>
                      <a:cubicBezTo>
                        <a:pt x="152400" y="4214"/>
                        <a:pt x="304800" y="-12296"/>
                        <a:pt x="396240" y="13104"/>
                      </a:cubicBezTo>
                      <a:cubicBezTo>
                        <a:pt x="487680" y="38504"/>
                        <a:pt x="537210" y="142644"/>
                        <a:pt x="548640" y="17312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олилиния 256">
                  <a:extLst>
                    <a:ext uri="{FF2B5EF4-FFF2-40B4-BE49-F238E27FC236}">
                      <a16:creationId xmlns:a16="http://schemas.microsoft.com/office/drawing/2014/main" id="{C7BAE32A-5B9A-4EE3-954A-97EB64E7511D}"/>
                    </a:ext>
                  </a:extLst>
                </p:cNvPr>
                <p:cNvSpPr/>
                <p:nvPr/>
              </p:nvSpPr>
              <p:spPr>
                <a:xfrm>
                  <a:off x="7322820" y="3519594"/>
                  <a:ext cx="396240" cy="61806"/>
                </a:xfrm>
                <a:custGeom>
                  <a:avLst/>
                  <a:gdLst>
                    <a:gd name="connsiteX0" fmla="*/ 0 w 396240"/>
                    <a:gd name="connsiteY0" fmla="*/ 846 h 61806"/>
                    <a:gd name="connsiteX1" fmla="*/ 236220 w 396240"/>
                    <a:gd name="connsiteY1" fmla="*/ 8466 h 61806"/>
                    <a:gd name="connsiteX2" fmla="*/ 396240 w 396240"/>
                    <a:gd name="connsiteY2" fmla="*/ 61806 h 6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240" h="61806">
                      <a:moveTo>
                        <a:pt x="0" y="846"/>
                      </a:moveTo>
                      <a:cubicBezTo>
                        <a:pt x="85090" y="-424"/>
                        <a:pt x="170180" y="-1694"/>
                        <a:pt x="236220" y="8466"/>
                      </a:cubicBezTo>
                      <a:cubicBezTo>
                        <a:pt x="302260" y="18626"/>
                        <a:pt x="373380" y="45296"/>
                        <a:pt x="396240" y="61806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олилиния 257">
                  <a:extLst>
                    <a:ext uri="{FF2B5EF4-FFF2-40B4-BE49-F238E27FC236}">
                      <a16:creationId xmlns:a16="http://schemas.microsoft.com/office/drawing/2014/main" id="{3E1F3F42-00EE-4C9F-AA96-D08C0F8DF209}"/>
                    </a:ext>
                  </a:extLst>
                </p:cNvPr>
                <p:cNvSpPr/>
                <p:nvPr/>
              </p:nvSpPr>
              <p:spPr>
                <a:xfrm>
                  <a:off x="7426795" y="3579285"/>
                  <a:ext cx="220980" cy="68580"/>
                </a:xfrm>
                <a:custGeom>
                  <a:avLst/>
                  <a:gdLst>
                    <a:gd name="connsiteX0" fmla="*/ 0 w 220980"/>
                    <a:gd name="connsiteY0" fmla="*/ 0 h 68580"/>
                    <a:gd name="connsiteX1" fmla="*/ 152400 w 220980"/>
                    <a:gd name="connsiteY1" fmla="*/ 15240 h 68580"/>
                    <a:gd name="connsiteX2" fmla="*/ 220980 w 220980"/>
                    <a:gd name="connsiteY2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980" h="68580">
                      <a:moveTo>
                        <a:pt x="0" y="0"/>
                      </a:moveTo>
                      <a:cubicBezTo>
                        <a:pt x="57785" y="1905"/>
                        <a:pt x="115570" y="3810"/>
                        <a:pt x="152400" y="15240"/>
                      </a:cubicBezTo>
                      <a:cubicBezTo>
                        <a:pt x="189230" y="26670"/>
                        <a:pt x="205105" y="47625"/>
                        <a:pt x="220980" y="685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олилиния 258">
                  <a:extLst>
                    <a:ext uri="{FF2B5EF4-FFF2-40B4-BE49-F238E27FC236}">
                      <a16:creationId xmlns:a16="http://schemas.microsoft.com/office/drawing/2014/main" id="{A6554274-195B-49ED-8501-59BC5E936DFB}"/>
                    </a:ext>
                  </a:extLst>
                </p:cNvPr>
                <p:cNvSpPr/>
                <p:nvPr/>
              </p:nvSpPr>
              <p:spPr>
                <a:xfrm>
                  <a:off x="7485170" y="3378075"/>
                  <a:ext cx="279609" cy="81405"/>
                </a:xfrm>
                <a:custGeom>
                  <a:avLst/>
                  <a:gdLst>
                    <a:gd name="connsiteX0" fmla="*/ 0 w 373380"/>
                    <a:gd name="connsiteY0" fmla="*/ 0 h 106680"/>
                    <a:gd name="connsiteX1" fmla="*/ 53340 w 373380"/>
                    <a:gd name="connsiteY1" fmla="*/ 7620 h 106680"/>
                    <a:gd name="connsiteX2" fmla="*/ 251460 w 373380"/>
                    <a:gd name="connsiteY2" fmla="*/ 22860 h 106680"/>
                    <a:gd name="connsiteX3" fmla="*/ 373380 w 373380"/>
                    <a:gd name="connsiteY3" fmla="*/ 106680 h 10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380" h="106680">
                      <a:moveTo>
                        <a:pt x="0" y="0"/>
                      </a:moveTo>
                      <a:cubicBezTo>
                        <a:pt x="5715" y="1905"/>
                        <a:pt x="11430" y="3810"/>
                        <a:pt x="53340" y="7620"/>
                      </a:cubicBezTo>
                      <a:cubicBezTo>
                        <a:pt x="95250" y="11430"/>
                        <a:pt x="198120" y="6350"/>
                        <a:pt x="251460" y="22860"/>
                      </a:cubicBezTo>
                      <a:cubicBezTo>
                        <a:pt x="304800" y="39370"/>
                        <a:pt x="353060" y="90170"/>
                        <a:pt x="373380" y="1066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0A4B37D6-16E2-4AEF-A9C6-48913C837382}"/>
                  </a:ext>
                </a:extLst>
              </p:cNvPr>
              <p:cNvSpPr/>
              <p:nvPr/>
            </p:nvSpPr>
            <p:spPr>
              <a:xfrm>
                <a:off x="7377739" y="330951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8EB15EB0-7307-4222-877D-503CBDA7D210}"/>
                  </a:ext>
                </a:extLst>
              </p:cNvPr>
              <p:cNvSpPr/>
              <p:nvPr/>
            </p:nvSpPr>
            <p:spPr>
              <a:xfrm>
                <a:off x="7301567" y="335343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id="{F52BE7F2-3AFB-4944-B0CF-92E686DDCC49}"/>
                  </a:ext>
                </a:extLst>
              </p:cNvPr>
              <p:cNvSpPr/>
              <p:nvPr/>
            </p:nvSpPr>
            <p:spPr>
              <a:xfrm>
                <a:off x="7856325" y="3448395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3E52B39C-1B15-4910-8F07-1B6F229E2FCF}"/>
                  </a:ext>
                </a:extLst>
              </p:cNvPr>
              <p:cNvSpPr/>
              <p:nvPr/>
            </p:nvSpPr>
            <p:spPr>
              <a:xfrm>
                <a:off x="7855864" y="3534757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72460701-91CE-4AA9-843B-9839BE694631}"/>
                  </a:ext>
                </a:extLst>
              </p:cNvPr>
              <p:cNvSpPr/>
              <p:nvPr/>
            </p:nvSpPr>
            <p:spPr>
              <a:xfrm>
                <a:off x="7748328" y="3494941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800DBC54-A1CE-4C6F-864C-53268C08FE8C}"/>
                  </a:ext>
                </a:extLst>
              </p:cNvPr>
              <p:cNvSpPr/>
              <p:nvPr/>
            </p:nvSpPr>
            <p:spPr>
              <a:xfrm>
                <a:off x="7291410" y="3455123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6DD03E5F-5D4E-4FE3-9061-7428067F44CF}"/>
                </a:ext>
              </a:extLst>
            </p:cNvPr>
            <p:cNvGrpSpPr/>
            <p:nvPr/>
          </p:nvGrpSpPr>
          <p:grpSpPr>
            <a:xfrm>
              <a:off x="8951415" y="4743119"/>
              <a:ext cx="721595" cy="353117"/>
              <a:chOff x="7183584" y="3309519"/>
              <a:chExt cx="721595" cy="353117"/>
            </a:xfrm>
          </p:grpSpPr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id="{C0FE20EC-21A5-4D81-823E-33A4B384FE11}"/>
                  </a:ext>
                </a:extLst>
              </p:cNvPr>
              <p:cNvGrpSpPr/>
              <p:nvPr/>
            </p:nvGrpSpPr>
            <p:grpSpPr>
              <a:xfrm rot="20522904">
                <a:off x="7183584" y="3392846"/>
                <a:ext cx="651757" cy="269790"/>
                <a:chOff x="7104418" y="3378075"/>
                <a:chExt cx="721322" cy="269790"/>
              </a:xfrm>
            </p:grpSpPr>
            <p:sp>
              <p:nvSpPr>
                <p:cNvPr id="146" name="Полилиния 267">
                  <a:extLst>
                    <a:ext uri="{FF2B5EF4-FFF2-40B4-BE49-F238E27FC236}">
                      <a16:creationId xmlns:a16="http://schemas.microsoft.com/office/drawing/2014/main" id="{93DFBFD8-113E-43C0-BEF6-4832281F8C4D}"/>
                    </a:ext>
                  </a:extLst>
                </p:cNvPr>
                <p:cNvSpPr/>
                <p:nvPr/>
              </p:nvSpPr>
              <p:spPr>
                <a:xfrm>
                  <a:off x="7104418" y="3446376"/>
                  <a:ext cx="721322" cy="173124"/>
                </a:xfrm>
                <a:custGeom>
                  <a:avLst/>
                  <a:gdLst>
                    <a:gd name="connsiteX0" fmla="*/ 0 w 548640"/>
                    <a:gd name="connsiteY0" fmla="*/ 20724 h 173124"/>
                    <a:gd name="connsiteX1" fmla="*/ 396240 w 548640"/>
                    <a:gd name="connsiteY1" fmla="*/ 13104 h 173124"/>
                    <a:gd name="connsiteX2" fmla="*/ 548640 w 548640"/>
                    <a:gd name="connsiteY2" fmla="*/ 173124 h 17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73124">
                      <a:moveTo>
                        <a:pt x="0" y="20724"/>
                      </a:moveTo>
                      <a:cubicBezTo>
                        <a:pt x="152400" y="4214"/>
                        <a:pt x="304800" y="-12296"/>
                        <a:pt x="396240" y="13104"/>
                      </a:cubicBezTo>
                      <a:cubicBezTo>
                        <a:pt x="487680" y="38504"/>
                        <a:pt x="537210" y="142644"/>
                        <a:pt x="548640" y="17312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Полилиния 268">
                  <a:extLst>
                    <a:ext uri="{FF2B5EF4-FFF2-40B4-BE49-F238E27FC236}">
                      <a16:creationId xmlns:a16="http://schemas.microsoft.com/office/drawing/2014/main" id="{EDDB01D5-6BA3-49F2-9F1D-3DF5295A5AA8}"/>
                    </a:ext>
                  </a:extLst>
                </p:cNvPr>
                <p:cNvSpPr/>
                <p:nvPr/>
              </p:nvSpPr>
              <p:spPr>
                <a:xfrm>
                  <a:off x="7322820" y="3519594"/>
                  <a:ext cx="396240" cy="61806"/>
                </a:xfrm>
                <a:custGeom>
                  <a:avLst/>
                  <a:gdLst>
                    <a:gd name="connsiteX0" fmla="*/ 0 w 396240"/>
                    <a:gd name="connsiteY0" fmla="*/ 846 h 61806"/>
                    <a:gd name="connsiteX1" fmla="*/ 236220 w 396240"/>
                    <a:gd name="connsiteY1" fmla="*/ 8466 h 61806"/>
                    <a:gd name="connsiteX2" fmla="*/ 396240 w 396240"/>
                    <a:gd name="connsiteY2" fmla="*/ 61806 h 6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240" h="61806">
                      <a:moveTo>
                        <a:pt x="0" y="846"/>
                      </a:moveTo>
                      <a:cubicBezTo>
                        <a:pt x="85090" y="-424"/>
                        <a:pt x="170180" y="-1694"/>
                        <a:pt x="236220" y="8466"/>
                      </a:cubicBezTo>
                      <a:cubicBezTo>
                        <a:pt x="302260" y="18626"/>
                        <a:pt x="373380" y="45296"/>
                        <a:pt x="396240" y="61806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олилиния 269">
                  <a:extLst>
                    <a:ext uri="{FF2B5EF4-FFF2-40B4-BE49-F238E27FC236}">
                      <a16:creationId xmlns:a16="http://schemas.microsoft.com/office/drawing/2014/main" id="{0208266A-8538-4291-97D5-727BE8E63A5D}"/>
                    </a:ext>
                  </a:extLst>
                </p:cNvPr>
                <p:cNvSpPr/>
                <p:nvPr/>
              </p:nvSpPr>
              <p:spPr>
                <a:xfrm>
                  <a:off x="7426795" y="3579285"/>
                  <a:ext cx="220980" cy="68580"/>
                </a:xfrm>
                <a:custGeom>
                  <a:avLst/>
                  <a:gdLst>
                    <a:gd name="connsiteX0" fmla="*/ 0 w 220980"/>
                    <a:gd name="connsiteY0" fmla="*/ 0 h 68580"/>
                    <a:gd name="connsiteX1" fmla="*/ 152400 w 220980"/>
                    <a:gd name="connsiteY1" fmla="*/ 15240 h 68580"/>
                    <a:gd name="connsiteX2" fmla="*/ 220980 w 220980"/>
                    <a:gd name="connsiteY2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980" h="68580">
                      <a:moveTo>
                        <a:pt x="0" y="0"/>
                      </a:moveTo>
                      <a:cubicBezTo>
                        <a:pt x="57785" y="1905"/>
                        <a:pt x="115570" y="3810"/>
                        <a:pt x="152400" y="15240"/>
                      </a:cubicBezTo>
                      <a:cubicBezTo>
                        <a:pt x="189230" y="26670"/>
                        <a:pt x="205105" y="47625"/>
                        <a:pt x="220980" y="685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олилиния 270">
                  <a:extLst>
                    <a:ext uri="{FF2B5EF4-FFF2-40B4-BE49-F238E27FC236}">
                      <a16:creationId xmlns:a16="http://schemas.microsoft.com/office/drawing/2014/main" id="{863F08A3-EA61-405D-8B94-F186387F2FA5}"/>
                    </a:ext>
                  </a:extLst>
                </p:cNvPr>
                <p:cNvSpPr/>
                <p:nvPr/>
              </p:nvSpPr>
              <p:spPr>
                <a:xfrm>
                  <a:off x="7485170" y="3378075"/>
                  <a:ext cx="279609" cy="81405"/>
                </a:xfrm>
                <a:custGeom>
                  <a:avLst/>
                  <a:gdLst>
                    <a:gd name="connsiteX0" fmla="*/ 0 w 373380"/>
                    <a:gd name="connsiteY0" fmla="*/ 0 h 106680"/>
                    <a:gd name="connsiteX1" fmla="*/ 53340 w 373380"/>
                    <a:gd name="connsiteY1" fmla="*/ 7620 h 106680"/>
                    <a:gd name="connsiteX2" fmla="*/ 251460 w 373380"/>
                    <a:gd name="connsiteY2" fmla="*/ 22860 h 106680"/>
                    <a:gd name="connsiteX3" fmla="*/ 373380 w 373380"/>
                    <a:gd name="connsiteY3" fmla="*/ 106680 h 10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380" h="106680">
                      <a:moveTo>
                        <a:pt x="0" y="0"/>
                      </a:moveTo>
                      <a:cubicBezTo>
                        <a:pt x="5715" y="1905"/>
                        <a:pt x="11430" y="3810"/>
                        <a:pt x="53340" y="7620"/>
                      </a:cubicBezTo>
                      <a:cubicBezTo>
                        <a:pt x="95250" y="11430"/>
                        <a:pt x="198120" y="6350"/>
                        <a:pt x="251460" y="22860"/>
                      </a:cubicBezTo>
                      <a:cubicBezTo>
                        <a:pt x="304800" y="39370"/>
                        <a:pt x="353060" y="90170"/>
                        <a:pt x="373380" y="106680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F63ABEB0-78E0-4EC8-85D9-88D89DBDA7A1}"/>
                  </a:ext>
                </a:extLst>
              </p:cNvPr>
              <p:cNvSpPr/>
              <p:nvPr/>
            </p:nvSpPr>
            <p:spPr>
              <a:xfrm>
                <a:off x="7377739" y="330951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>
                <a:extLst>
                  <a:ext uri="{FF2B5EF4-FFF2-40B4-BE49-F238E27FC236}">
                    <a16:creationId xmlns:a16="http://schemas.microsoft.com/office/drawing/2014/main" id="{BF9D3744-BBCB-4AE3-8B74-6DB361951B29}"/>
                  </a:ext>
                </a:extLst>
              </p:cNvPr>
              <p:cNvSpPr/>
              <p:nvPr/>
            </p:nvSpPr>
            <p:spPr>
              <a:xfrm>
                <a:off x="7301567" y="3353439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4DC23667-9593-4126-87CD-BC7583548691}"/>
                  </a:ext>
                </a:extLst>
              </p:cNvPr>
              <p:cNvSpPr/>
              <p:nvPr/>
            </p:nvSpPr>
            <p:spPr>
              <a:xfrm>
                <a:off x="7856325" y="3448395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C9A09FB2-60EA-484D-8125-937831BC173C}"/>
                  </a:ext>
                </a:extLst>
              </p:cNvPr>
              <p:cNvSpPr/>
              <p:nvPr/>
            </p:nvSpPr>
            <p:spPr>
              <a:xfrm>
                <a:off x="7855864" y="3534757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E54344F1-EBF2-4BD2-A6C6-34384291D771}"/>
                  </a:ext>
                </a:extLst>
              </p:cNvPr>
              <p:cNvSpPr/>
              <p:nvPr/>
            </p:nvSpPr>
            <p:spPr>
              <a:xfrm>
                <a:off x="7748328" y="3494941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2CB80BB0-673B-4DE7-957B-217901C1CDFF}"/>
                  </a:ext>
                </a:extLst>
              </p:cNvPr>
              <p:cNvSpPr/>
              <p:nvPr/>
            </p:nvSpPr>
            <p:spPr>
              <a:xfrm>
                <a:off x="7291410" y="3455123"/>
                <a:ext cx="48854" cy="517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C3ECBE63-6880-4FCF-A6A8-7476EAAF34D8}"/>
                </a:ext>
              </a:extLst>
            </p:cNvPr>
            <p:cNvSpPr/>
            <p:nvPr/>
          </p:nvSpPr>
          <p:spPr>
            <a:xfrm rot="20444311">
              <a:off x="10012688" y="1197746"/>
              <a:ext cx="480921" cy="22295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637835D9-BE38-42BC-9B9F-9D3157C523D2}"/>
                </a:ext>
              </a:extLst>
            </p:cNvPr>
            <p:cNvSpPr/>
            <p:nvPr/>
          </p:nvSpPr>
          <p:spPr>
            <a:xfrm rot="18527950">
              <a:off x="9624832" y="959679"/>
              <a:ext cx="480921" cy="22295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927B72D8-8C3C-4220-BAAC-DD2C7533CEE9}"/>
                </a:ext>
              </a:extLst>
            </p:cNvPr>
            <p:cNvSpPr/>
            <p:nvPr/>
          </p:nvSpPr>
          <p:spPr>
            <a:xfrm rot="1636250">
              <a:off x="9387283" y="1379858"/>
              <a:ext cx="480921" cy="22295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DCF297F2-79D1-4089-8E3B-BBD41D2CD11B}"/>
              </a:ext>
            </a:extLst>
          </p:cNvPr>
          <p:cNvSpPr txBox="1"/>
          <p:nvPr/>
        </p:nvSpPr>
        <p:spPr>
          <a:xfrm>
            <a:off x="4805168" y="1187350"/>
            <a:ext cx="221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Синусодиальный</a:t>
            </a:r>
            <a:r>
              <a:rPr lang="ru-RU" dirty="0"/>
              <a:t>/</a:t>
            </a:r>
            <a:r>
              <a:rPr lang="ru-RU" dirty="0" err="1"/>
              <a:t>Люминальный</a:t>
            </a:r>
            <a:r>
              <a:rPr lang="ru-RU" dirty="0"/>
              <a:t> домен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CC923E8-0394-49FE-977C-B74B403A7244}"/>
              </a:ext>
            </a:extLst>
          </p:cNvPr>
          <p:cNvSpPr txBox="1"/>
          <p:nvPr/>
        </p:nvSpPr>
        <p:spPr>
          <a:xfrm>
            <a:off x="4805168" y="2397435"/>
            <a:ext cx="221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Желчевыводящий домен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160F3B2-4F97-4C58-8BDD-9077BBAF0AFA}"/>
              </a:ext>
            </a:extLst>
          </p:cNvPr>
          <p:cNvSpPr txBox="1"/>
          <p:nvPr/>
        </p:nvSpPr>
        <p:spPr>
          <a:xfrm>
            <a:off x="4805168" y="3416286"/>
            <a:ext cx="221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Латеральный домен</a:t>
            </a: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5074CE87-A9FB-4472-BAF5-219E82899E3C}"/>
              </a:ext>
            </a:extLst>
          </p:cNvPr>
          <p:cNvCxnSpPr/>
          <p:nvPr/>
        </p:nvCxnSpPr>
        <p:spPr>
          <a:xfrm flipV="1">
            <a:off x="6800850" y="1473625"/>
            <a:ext cx="763030" cy="175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F5E96398-1F42-4DBC-8810-45622231D1D2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6752413" y="2814154"/>
            <a:ext cx="698920" cy="5255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1D20765-CC50-4C50-82C8-A5A41248D450}"/>
              </a:ext>
            </a:extLst>
          </p:cNvPr>
          <p:cNvCxnSpPr>
            <a:cxnSpLocks/>
          </p:cNvCxnSpPr>
          <p:nvPr/>
        </p:nvCxnSpPr>
        <p:spPr>
          <a:xfrm>
            <a:off x="6534331" y="3813226"/>
            <a:ext cx="1013088" cy="58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C33E27F4-A066-4169-AEBC-1D77A40742AB}"/>
              </a:ext>
            </a:extLst>
          </p:cNvPr>
          <p:cNvCxnSpPr>
            <a:cxnSpLocks/>
          </p:cNvCxnSpPr>
          <p:nvPr/>
        </p:nvCxnSpPr>
        <p:spPr>
          <a:xfrm flipV="1">
            <a:off x="3868171" y="1679501"/>
            <a:ext cx="869853" cy="141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DBDD17D3-DB10-453A-9939-0B0A7E14C529}"/>
              </a:ext>
            </a:extLst>
          </p:cNvPr>
          <p:cNvCxnSpPr>
            <a:cxnSpLocks/>
          </p:cNvCxnSpPr>
          <p:nvPr/>
        </p:nvCxnSpPr>
        <p:spPr>
          <a:xfrm>
            <a:off x="2670725" y="2313100"/>
            <a:ext cx="2173438" cy="40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3E6CD45D-0C20-4A97-981A-8B18E264FF02}"/>
              </a:ext>
            </a:extLst>
          </p:cNvPr>
          <p:cNvCxnSpPr>
            <a:cxnSpLocks/>
          </p:cNvCxnSpPr>
          <p:nvPr/>
        </p:nvCxnSpPr>
        <p:spPr>
          <a:xfrm>
            <a:off x="2895600" y="2516850"/>
            <a:ext cx="1871446" cy="122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Соединитель: изогнутый 171">
            <a:extLst>
              <a:ext uri="{FF2B5EF4-FFF2-40B4-BE49-F238E27FC236}">
                <a16:creationId xmlns:a16="http://schemas.microsoft.com/office/drawing/2014/main" id="{A3F5C5AE-4309-4D45-904D-B777A7F365A8}"/>
              </a:ext>
            </a:extLst>
          </p:cNvPr>
          <p:cNvCxnSpPr/>
          <p:nvPr/>
        </p:nvCxnSpPr>
        <p:spPr>
          <a:xfrm rot="5400000">
            <a:off x="7281920" y="1986444"/>
            <a:ext cx="1778419" cy="1308688"/>
          </a:xfrm>
          <a:prstGeom prst="curvedConnector3">
            <a:avLst>
              <a:gd name="adj1" fmla="val 84813"/>
            </a:avLst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2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Внешний файл, содержащий изображение, иллюстрацию и т. д. Имя объекта — nihms480707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6"/>
          <a:stretch/>
        </p:blipFill>
        <p:spPr bwMode="auto">
          <a:xfrm>
            <a:off x="495302" y="869951"/>
            <a:ext cx="6174048" cy="49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нешний файл, содержащий изображение, иллюстрацию и т. д. Имя объекта — nihms480707f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2009" y="1485900"/>
            <a:ext cx="515999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8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232D5-87B2-46D2-888D-378157011300}"/>
              </a:ext>
            </a:extLst>
          </p:cNvPr>
          <p:cNvSpPr txBox="1"/>
          <p:nvPr/>
        </p:nvSpPr>
        <p:spPr>
          <a:xfrm>
            <a:off x="2098245" y="333374"/>
            <a:ext cx="362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Схема биологического контура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7F933-193D-40D2-B7AA-8F00D99A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60" y="333374"/>
            <a:ext cx="5181601" cy="2914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1F3EB2-4036-44A3-A415-434DC42F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60" y="3429000"/>
            <a:ext cx="5181601" cy="2914651"/>
          </a:xfrm>
          <a:prstGeom prst="rect">
            <a:avLst/>
          </a:prstGeom>
        </p:spPr>
      </p:pic>
      <p:pic>
        <p:nvPicPr>
          <p:cNvPr id="8" name="Рисунок 7" descr="4e123f4b-92dd-4694-8bb6-ba517fa683fb">
            <a:extLst>
              <a:ext uri="{FF2B5EF4-FFF2-40B4-BE49-F238E27FC236}">
                <a16:creationId xmlns:a16="http://schemas.microsoft.com/office/drawing/2014/main" id="{94A6C464-A940-4F0D-8998-372C68357B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2" y="3706322"/>
            <a:ext cx="1203522" cy="16100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E0E1F-778B-4F70-A6B7-9DEF0FB56DB2}"/>
              </a:ext>
            </a:extLst>
          </p:cNvPr>
          <p:cNvSpPr txBox="1"/>
          <p:nvPr/>
        </p:nvSpPr>
        <p:spPr>
          <a:xfrm>
            <a:off x="4405060" y="5394950"/>
            <a:ext cx="152118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HepG2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AF50D4-2CD4-44B0-BFC8-86A03A2267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3" y="1232217"/>
            <a:ext cx="5301754" cy="1911033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11FA16-E225-4C06-8C5A-43EE6F6089A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6" y="3745156"/>
            <a:ext cx="360299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37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808CD-3CFB-4FC3-A8CA-5557AFD5B5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40" y="1190625"/>
            <a:ext cx="3328670" cy="32004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D5C617-324E-444A-A9CC-136B7E4951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5" y="1190625"/>
            <a:ext cx="498094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061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49</Words>
  <Application>Microsoft Office PowerPoint</Application>
  <PresentationFormat>Широкоэкранный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Троев Иван Петрович</dc:creator>
  <cp:lastModifiedBy>Троев Иван Петрович</cp:lastModifiedBy>
  <cp:revision>8</cp:revision>
  <dcterms:created xsi:type="dcterms:W3CDTF">2023-11-13T11:30:05Z</dcterms:created>
  <dcterms:modified xsi:type="dcterms:W3CDTF">2023-11-13T13:10:16Z</dcterms:modified>
</cp:coreProperties>
</file>