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684B-5BD3-4B36-8189-967FB6C50D3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6C15-2394-4462-9D8C-7A7696D4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3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6C15-2394-4462-9D8C-7A7696D4DA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4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4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5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1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8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0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2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2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0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9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7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F329-A673-4EFC-9E5A-FC6AFAB4B8DC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1CD2-486C-4E7B-98CD-87C7FF2C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-40354"/>
            <a:ext cx="10953750" cy="68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10897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8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0"/>
            <a:ext cx="1088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1" y="0"/>
            <a:ext cx="10958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10939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1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9" y="0"/>
            <a:ext cx="10947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75" y="0"/>
            <a:ext cx="110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3" y="0"/>
            <a:ext cx="1097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Елена Дмитриевна</dc:creator>
  <cp:lastModifiedBy>Васильева Елена Дмитриевна</cp:lastModifiedBy>
  <cp:revision>2</cp:revision>
  <dcterms:created xsi:type="dcterms:W3CDTF">2024-09-06T13:50:30Z</dcterms:created>
  <dcterms:modified xsi:type="dcterms:W3CDTF">2024-09-06T13:55:28Z</dcterms:modified>
</cp:coreProperties>
</file>